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2.xml"/>
  <Override ContentType="application/vnd.openxmlformats-officedocument.presentationml.slide+xml" PartName="/ppt/slides/slide98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80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9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51" r:id="rId100"/>
    <p:sldId id="352" r:id="rId101"/>
    <p:sldId id="353" r:id="rId102"/>
  </p:sldIdLst>
  <p:sldSz cy="5143500" cx="9144000"/>
  <p:notesSz cx="6858000" cy="9144000"/>
  <p:embeddedFontLst>
    <p:embeddedFont>
      <p:font typeface="Nixie One"/>
      <p:regular r:id="rId103"/>
    </p:embeddedFont>
    <p:embeddedFont>
      <p:font typeface="Inconsolata"/>
      <p:regular r:id="rId104"/>
      <p:bold r:id="rId10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05" Type="http://schemas.openxmlformats.org/officeDocument/2006/relationships/font" Target="fonts/Inconsolata-bold.fntdata"/><Relationship Id="rId104" Type="http://schemas.openxmlformats.org/officeDocument/2006/relationships/font" Target="fonts/Inconsolata-regular.fntdata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103" Type="http://schemas.openxmlformats.org/officeDocument/2006/relationships/font" Target="fonts/NixieOne-regular.fntdata"/><Relationship Id="rId102" Type="http://schemas.openxmlformats.org/officeDocument/2006/relationships/slide" Target="slides/slide98.xml"/><Relationship Id="rId101" Type="http://schemas.openxmlformats.org/officeDocument/2006/relationships/slide" Target="slides/slide97.xml"/><Relationship Id="rId100" Type="http://schemas.openxmlformats.org/officeDocument/2006/relationships/slide" Target="slides/slide96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95" Type="http://schemas.openxmlformats.org/officeDocument/2006/relationships/slide" Target="slides/slide91.xml"/><Relationship Id="rId94" Type="http://schemas.openxmlformats.org/officeDocument/2006/relationships/slide" Target="slides/slide90.xml"/><Relationship Id="rId97" Type="http://schemas.openxmlformats.org/officeDocument/2006/relationships/slide" Target="slides/slide93.xml"/><Relationship Id="rId96" Type="http://schemas.openxmlformats.org/officeDocument/2006/relationships/slide" Target="slides/slide92.xml"/><Relationship Id="rId11" Type="http://schemas.openxmlformats.org/officeDocument/2006/relationships/slide" Target="slides/slide7.xml"/><Relationship Id="rId99" Type="http://schemas.openxmlformats.org/officeDocument/2006/relationships/slide" Target="slides/slide95.xml"/><Relationship Id="rId10" Type="http://schemas.openxmlformats.org/officeDocument/2006/relationships/slide" Target="slides/slide6.xml"/><Relationship Id="rId98" Type="http://schemas.openxmlformats.org/officeDocument/2006/relationships/slide" Target="slides/slide94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8" Type="http://schemas.openxmlformats.org/officeDocument/2006/relationships/slide" Target="slides/slide84.xml"/><Relationship Id="rId87" Type="http://schemas.openxmlformats.org/officeDocument/2006/relationships/slide" Target="slides/slide83.xml"/><Relationship Id="rId89" Type="http://schemas.openxmlformats.org/officeDocument/2006/relationships/slide" Target="slides/slide85.xml"/><Relationship Id="rId80" Type="http://schemas.openxmlformats.org/officeDocument/2006/relationships/slide" Target="slides/slide76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6" Type="http://schemas.openxmlformats.org/officeDocument/2006/relationships/slide" Target="slides/slide62.xml"/><Relationship Id="rId65" Type="http://schemas.openxmlformats.org/officeDocument/2006/relationships/slide" Target="slides/slide61.xml"/><Relationship Id="rId68" Type="http://schemas.openxmlformats.org/officeDocument/2006/relationships/slide" Target="slides/slide64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69" Type="http://schemas.openxmlformats.org/officeDocument/2006/relationships/slide" Target="slides/slide6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9" Type="http://schemas.openxmlformats.org/officeDocument/2006/relationships/slide" Target="slides/slide55.xml"/><Relationship Id="rId58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5e268aa2a6_1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5e268aa2a6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5e268aa2a6_1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5e268aa2a6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c909c23b9_1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c909c23b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5c909c23b9_1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5c909c23b9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5cb7b6b96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5cb7b6b9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5e2cd44940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5e2cd4494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cfde8036d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cfde8036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5bb045b742_0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5bb045b74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bb045b742_0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bb045b74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5cfde8036d_0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5cfde8036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5bb045b742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5bb045b74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5cfde8036d_0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5cfde8036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5cfde8036d_0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5cfde8036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5d97858493_3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5d9785849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5d97858493_3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5d97858493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5cb7b6b96c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5cb7b6b96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5cb7b6b96c_0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5cb7b6b96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5cb7b6b96c_0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5cb7b6b96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5e4c6f3814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5e4c6f381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5bb045b742_0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5bb045b74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5d97858493_3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5d97858493_3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5cb7b6b96c_0_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5cb7b6b96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5cb7b6b96c_0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5cb7b6b96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5d97858493_3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5d97858493_3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5cb7b6b96c_0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5cb7b6b96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5c909c23b9_1_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5c909c23b9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5c909c23b9_1_9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5c909c23b9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5c909c23b9_1_10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5c909c23b9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5e268aa2a6_1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5e268aa2a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5bb045b742_0_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5bb045b74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5bb045b742_0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5bb045b74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5d97858493_3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5d97858493_3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5cc0a4eeed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5cc0a4eee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5d97858493_3_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5d97858493_3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5d97858493_3_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5d97858493_3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5d97858493_3_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5d97858493_3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5cc30e3f71_0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5cc30e3f7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5c909c23b9_1_1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5c909c23b9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5cc30e3f71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5cc30e3f7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5d97858493_3_8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5d97858493_3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5d565d513d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5d565d51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5cb7b6b96c_0_9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5cb7b6b96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5d6c308023_0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5d6c30802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5d428fd5c4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5d428fd5c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5c909c23b9_1_1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5c909c23b9_1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5d428fd5c4_1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5d428fd5c4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5cb7b6b96c_0_1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5cb7b6b96c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5ed43f1e9b_1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5ed43f1e9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5ed43f1e9b_1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5ed43f1e9b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5cb7b6b96c_0_1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5cb7b6b96c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5ed43f1e9b_1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5ed43f1e9b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5d9fe30c11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5d9fe30c1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5c909c23b9_1_1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5c909c23b9_1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5d9fe30c11_0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5d9fe30c1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5d9fe30c11_0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5d9fe30c1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5c909c23b9_1_20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5c909c23b9_1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5d9fe30c11_0_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5d9fe30c1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5cb7b6b96c_0_1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5cb7b6b96c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5ecf9ab11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5ecf9ab1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5ecf9ab11c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5ecf9ab11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5c909c23b9_1_2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5c909c23b9_1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5ed62d43a1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5ed62d43a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5ed62d43a1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5ed62d43a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5c909c23b9_1_2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5c909c23b9_1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5c909c23b9_1_2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5c909c23b9_1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5ed80c209b_2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5ed80c209b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5ed80c209b_2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5ed80c209b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5c909c23b9_1_2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5c909c23b9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5e0bbae6c5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5e0bbae6c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5c909c23b9_1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5c909c23b9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5c909c23b9_1_2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5c909c23b9_1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5ed80c209b_2_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5ed80c209b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5cb7b6b96c_0_16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5cb7b6b96c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5ed80c209b_2_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5ed80c209b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5d932f5b44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5d932f5b4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5cb7b6b96c_0_1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5cb7b6b96c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5cb7b6b96c_0_18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5cb7b6b96c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5d932f5b44_1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5d932f5b44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5e1719be46_1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5e1719be4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5e48698ec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5e48698e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5c909c23b9_1_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5c909c23b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5d947fa139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5d947fa13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5e268aa2a6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5e268aa2a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5cb7b6b96c_0_2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5cb7b6b96c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5d947fa139_1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5d947fa13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5d947fa13b_1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5d947fa13b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5e48698eca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5e48698ec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5d947fa13b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" name="Google Shape;1097;g5d947fa13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5d947fa13b_1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5d947fa13b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solidFill>
          <a:srgbClr val="432E64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642650" y="1196950"/>
            <a:ext cx="1796700" cy="1796700"/>
          </a:xfrm>
          <a:prstGeom prst="ellipse">
            <a:avLst/>
          </a:prstGeom>
          <a:solidFill>
            <a:srgbClr val="51387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761400" y="1539876"/>
            <a:ext cx="505800" cy="5058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955250" y="3661200"/>
            <a:ext cx="1159800" cy="1159800"/>
          </a:xfrm>
          <a:prstGeom prst="ellipse">
            <a:avLst/>
          </a:prstGeom>
          <a:noFill/>
          <a:ln cap="flat" cmpd="sng" w="9525">
            <a:solidFill>
              <a:srgbClr val="C20E9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45352" y="1685552"/>
            <a:ext cx="1559612" cy="1559612"/>
          </a:xfrm>
          <a:custGeom>
            <a:rect b="b" l="l" r="r" t="t"/>
            <a:pathLst>
              <a:path extrusionOk="0" h="73610" w="7361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4C2"/>
              </a:solidFill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6736351" y="1301392"/>
            <a:ext cx="1159800" cy="10035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rgbClr val="C20E9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-10799123">
            <a:off x="-359856" y="1954148"/>
            <a:ext cx="1176000" cy="11178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114300">
            <a:solidFill>
              <a:srgbClr val="FF99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rot="-899880">
            <a:off x="1365793" y="1978994"/>
            <a:ext cx="1829316" cy="1738722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51387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592400" y="904800"/>
            <a:ext cx="1796700" cy="1796700"/>
          </a:xfrm>
          <a:prstGeom prst="ellipse">
            <a:avLst/>
          </a:prstGeom>
          <a:noFill/>
          <a:ln cap="flat" cmpd="sng" w="9525">
            <a:solidFill>
              <a:srgbClr val="6D9EE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229200" y="3014525"/>
            <a:ext cx="1226592" cy="1226592"/>
          </a:xfrm>
          <a:custGeom>
            <a:rect b="b" l="l" r="r" t="t"/>
            <a:pathLst>
              <a:path extrusionOk="0" h="75903" w="75903">
                <a:moveTo>
                  <a:pt x="30349" y="724"/>
                </a:moveTo>
                <a:lnTo>
                  <a:pt x="28479" y="1147"/>
                </a:lnTo>
                <a:lnTo>
                  <a:pt x="28599" y="1267"/>
                </a:lnTo>
                <a:lnTo>
                  <a:pt x="28841" y="1388"/>
                </a:lnTo>
                <a:lnTo>
                  <a:pt x="29022" y="1448"/>
                </a:lnTo>
                <a:lnTo>
                  <a:pt x="29263" y="1448"/>
                </a:lnTo>
                <a:lnTo>
                  <a:pt x="29625" y="1388"/>
                </a:lnTo>
                <a:lnTo>
                  <a:pt x="29927" y="1267"/>
                </a:lnTo>
                <a:lnTo>
                  <a:pt x="30168" y="1026"/>
                </a:lnTo>
                <a:lnTo>
                  <a:pt x="30349" y="724"/>
                </a:lnTo>
                <a:close/>
                <a:moveTo>
                  <a:pt x="36141" y="0"/>
                </a:moveTo>
                <a:lnTo>
                  <a:pt x="33909" y="181"/>
                </a:lnTo>
                <a:lnTo>
                  <a:pt x="33909" y="302"/>
                </a:lnTo>
                <a:lnTo>
                  <a:pt x="33909" y="543"/>
                </a:lnTo>
                <a:lnTo>
                  <a:pt x="33969" y="724"/>
                </a:lnTo>
                <a:lnTo>
                  <a:pt x="34090" y="966"/>
                </a:lnTo>
                <a:lnTo>
                  <a:pt x="34211" y="1147"/>
                </a:lnTo>
                <a:lnTo>
                  <a:pt x="34392" y="1267"/>
                </a:lnTo>
                <a:lnTo>
                  <a:pt x="34633" y="1388"/>
                </a:lnTo>
                <a:lnTo>
                  <a:pt x="34814" y="1448"/>
                </a:lnTo>
                <a:lnTo>
                  <a:pt x="35297" y="1448"/>
                </a:lnTo>
                <a:lnTo>
                  <a:pt x="35478" y="1388"/>
                </a:lnTo>
                <a:lnTo>
                  <a:pt x="35719" y="1267"/>
                </a:lnTo>
                <a:lnTo>
                  <a:pt x="35900" y="1147"/>
                </a:lnTo>
                <a:lnTo>
                  <a:pt x="36021" y="966"/>
                </a:lnTo>
                <a:lnTo>
                  <a:pt x="36141" y="724"/>
                </a:lnTo>
                <a:lnTo>
                  <a:pt x="36202" y="543"/>
                </a:lnTo>
                <a:lnTo>
                  <a:pt x="36202" y="302"/>
                </a:lnTo>
                <a:lnTo>
                  <a:pt x="36141" y="0"/>
                </a:lnTo>
                <a:close/>
                <a:moveTo>
                  <a:pt x="39762" y="0"/>
                </a:moveTo>
                <a:lnTo>
                  <a:pt x="39701" y="302"/>
                </a:lnTo>
                <a:lnTo>
                  <a:pt x="39701" y="543"/>
                </a:lnTo>
                <a:lnTo>
                  <a:pt x="39762" y="724"/>
                </a:lnTo>
                <a:lnTo>
                  <a:pt x="39882" y="966"/>
                </a:lnTo>
                <a:lnTo>
                  <a:pt x="40003" y="1147"/>
                </a:lnTo>
                <a:lnTo>
                  <a:pt x="40184" y="1267"/>
                </a:lnTo>
                <a:lnTo>
                  <a:pt x="40425" y="1388"/>
                </a:lnTo>
                <a:lnTo>
                  <a:pt x="40606" y="1448"/>
                </a:lnTo>
                <a:lnTo>
                  <a:pt x="41089" y="1448"/>
                </a:lnTo>
                <a:lnTo>
                  <a:pt x="41270" y="1388"/>
                </a:lnTo>
                <a:lnTo>
                  <a:pt x="41511" y="1267"/>
                </a:lnTo>
                <a:lnTo>
                  <a:pt x="41692" y="1147"/>
                </a:lnTo>
                <a:lnTo>
                  <a:pt x="41813" y="966"/>
                </a:lnTo>
                <a:lnTo>
                  <a:pt x="41934" y="724"/>
                </a:lnTo>
                <a:lnTo>
                  <a:pt x="41994" y="543"/>
                </a:lnTo>
                <a:lnTo>
                  <a:pt x="41994" y="302"/>
                </a:lnTo>
                <a:lnTo>
                  <a:pt x="41994" y="181"/>
                </a:lnTo>
                <a:lnTo>
                  <a:pt x="39762" y="0"/>
                </a:lnTo>
                <a:close/>
                <a:moveTo>
                  <a:pt x="45554" y="724"/>
                </a:moveTo>
                <a:lnTo>
                  <a:pt x="45735" y="1026"/>
                </a:lnTo>
                <a:lnTo>
                  <a:pt x="45976" y="1267"/>
                </a:lnTo>
                <a:lnTo>
                  <a:pt x="46278" y="1388"/>
                </a:lnTo>
                <a:lnTo>
                  <a:pt x="46640" y="1448"/>
                </a:lnTo>
                <a:lnTo>
                  <a:pt x="46881" y="1448"/>
                </a:lnTo>
                <a:lnTo>
                  <a:pt x="47062" y="1388"/>
                </a:lnTo>
                <a:lnTo>
                  <a:pt x="47243" y="1267"/>
                </a:lnTo>
                <a:lnTo>
                  <a:pt x="47424" y="1147"/>
                </a:lnTo>
                <a:lnTo>
                  <a:pt x="45554" y="724"/>
                </a:lnTo>
                <a:close/>
                <a:moveTo>
                  <a:pt x="21661" y="3620"/>
                </a:moveTo>
                <a:lnTo>
                  <a:pt x="20273" y="4284"/>
                </a:lnTo>
                <a:lnTo>
                  <a:pt x="20575" y="4344"/>
                </a:lnTo>
                <a:lnTo>
                  <a:pt x="20937" y="4284"/>
                </a:lnTo>
                <a:lnTo>
                  <a:pt x="21239" y="4163"/>
                </a:lnTo>
                <a:lnTo>
                  <a:pt x="21480" y="3922"/>
                </a:lnTo>
                <a:lnTo>
                  <a:pt x="21661" y="3620"/>
                </a:lnTo>
                <a:close/>
                <a:moveTo>
                  <a:pt x="26065" y="2052"/>
                </a:moveTo>
                <a:lnTo>
                  <a:pt x="25824" y="2172"/>
                </a:lnTo>
                <a:lnTo>
                  <a:pt x="25583" y="2353"/>
                </a:lnTo>
                <a:lnTo>
                  <a:pt x="25402" y="2534"/>
                </a:lnTo>
                <a:lnTo>
                  <a:pt x="25281" y="2836"/>
                </a:lnTo>
                <a:lnTo>
                  <a:pt x="25221" y="3198"/>
                </a:lnTo>
                <a:lnTo>
                  <a:pt x="25221" y="3439"/>
                </a:lnTo>
                <a:lnTo>
                  <a:pt x="25281" y="3620"/>
                </a:lnTo>
                <a:lnTo>
                  <a:pt x="25402" y="3862"/>
                </a:lnTo>
                <a:lnTo>
                  <a:pt x="25522" y="4043"/>
                </a:lnTo>
                <a:lnTo>
                  <a:pt x="25703" y="4163"/>
                </a:lnTo>
                <a:lnTo>
                  <a:pt x="25945" y="4284"/>
                </a:lnTo>
                <a:lnTo>
                  <a:pt x="26126" y="4344"/>
                </a:lnTo>
                <a:lnTo>
                  <a:pt x="26608" y="4344"/>
                </a:lnTo>
                <a:lnTo>
                  <a:pt x="26789" y="4284"/>
                </a:lnTo>
                <a:lnTo>
                  <a:pt x="27031" y="4163"/>
                </a:lnTo>
                <a:lnTo>
                  <a:pt x="27212" y="4043"/>
                </a:lnTo>
                <a:lnTo>
                  <a:pt x="27332" y="3862"/>
                </a:lnTo>
                <a:lnTo>
                  <a:pt x="27453" y="3620"/>
                </a:lnTo>
                <a:lnTo>
                  <a:pt x="27513" y="3439"/>
                </a:lnTo>
                <a:lnTo>
                  <a:pt x="27513" y="3198"/>
                </a:lnTo>
                <a:lnTo>
                  <a:pt x="27453" y="2836"/>
                </a:lnTo>
                <a:lnTo>
                  <a:pt x="27332" y="2534"/>
                </a:lnTo>
                <a:lnTo>
                  <a:pt x="27151" y="2353"/>
                </a:lnTo>
                <a:lnTo>
                  <a:pt x="26910" y="2172"/>
                </a:lnTo>
                <a:lnTo>
                  <a:pt x="26669" y="2052"/>
                </a:lnTo>
                <a:close/>
                <a:moveTo>
                  <a:pt x="31858" y="2052"/>
                </a:moveTo>
                <a:lnTo>
                  <a:pt x="31616" y="2172"/>
                </a:lnTo>
                <a:lnTo>
                  <a:pt x="31375" y="2353"/>
                </a:lnTo>
                <a:lnTo>
                  <a:pt x="31194" y="2534"/>
                </a:lnTo>
                <a:lnTo>
                  <a:pt x="31073" y="2836"/>
                </a:lnTo>
                <a:lnTo>
                  <a:pt x="31013" y="3198"/>
                </a:lnTo>
                <a:lnTo>
                  <a:pt x="31013" y="3439"/>
                </a:lnTo>
                <a:lnTo>
                  <a:pt x="31073" y="3620"/>
                </a:lnTo>
                <a:lnTo>
                  <a:pt x="31194" y="3862"/>
                </a:lnTo>
                <a:lnTo>
                  <a:pt x="31315" y="4043"/>
                </a:lnTo>
                <a:lnTo>
                  <a:pt x="31496" y="4163"/>
                </a:lnTo>
                <a:lnTo>
                  <a:pt x="31737" y="4284"/>
                </a:lnTo>
                <a:lnTo>
                  <a:pt x="31918" y="4344"/>
                </a:lnTo>
                <a:lnTo>
                  <a:pt x="32401" y="4344"/>
                </a:lnTo>
                <a:lnTo>
                  <a:pt x="32582" y="4284"/>
                </a:lnTo>
                <a:lnTo>
                  <a:pt x="32823" y="4163"/>
                </a:lnTo>
                <a:lnTo>
                  <a:pt x="33004" y="4043"/>
                </a:lnTo>
                <a:lnTo>
                  <a:pt x="33125" y="3862"/>
                </a:lnTo>
                <a:lnTo>
                  <a:pt x="33245" y="3620"/>
                </a:lnTo>
                <a:lnTo>
                  <a:pt x="33306" y="3439"/>
                </a:lnTo>
                <a:lnTo>
                  <a:pt x="33306" y="3198"/>
                </a:lnTo>
                <a:lnTo>
                  <a:pt x="33245" y="2836"/>
                </a:lnTo>
                <a:lnTo>
                  <a:pt x="33125" y="2534"/>
                </a:lnTo>
                <a:lnTo>
                  <a:pt x="32944" y="2353"/>
                </a:lnTo>
                <a:lnTo>
                  <a:pt x="32702" y="2172"/>
                </a:lnTo>
                <a:lnTo>
                  <a:pt x="32461" y="2052"/>
                </a:lnTo>
                <a:close/>
                <a:moveTo>
                  <a:pt x="37650" y="2052"/>
                </a:moveTo>
                <a:lnTo>
                  <a:pt x="37408" y="2172"/>
                </a:lnTo>
                <a:lnTo>
                  <a:pt x="37167" y="2353"/>
                </a:lnTo>
                <a:lnTo>
                  <a:pt x="36986" y="2534"/>
                </a:lnTo>
                <a:lnTo>
                  <a:pt x="36865" y="2836"/>
                </a:lnTo>
                <a:lnTo>
                  <a:pt x="36805" y="3198"/>
                </a:lnTo>
                <a:lnTo>
                  <a:pt x="36805" y="3439"/>
                </a:lnTo>
                <a:lnTo>
                  <a:pt x="36865" y="3620"/>
                </a:lnTo>
                <a:lnTo>
                  <a:pt x="36986" y="3862"/>
                </a:lnTo>
                <a:lnTo>
                  <a:pt x="37107" y="4043"/>
                </a:lnTo>
                <a:lnTo>
                  <a:pt x="37288" y="4163"/>
                </a:lnTo>
                <a:lnTo>
                  <a:pt x="37529" y="4284"/>
                </a:lnTo>
                <a:lnTo>
                  <a:pt x="37710" y="4344"/>
                </a:lnTo>
                <a:lnTo>
                  <a:pt x="38193" y="4344"/>
                </a:lnTo>
                <a:lnTo>
                  <a:pt x="38374" y="4284"/>
                </a:lnTo>
                <a:lnTo>
                  <a:pt x="38615" y="4163"/>
                </a:lnTo>
                <a:lnTo>
                  <a:pt x="38796" y="4043"/>
                </a:lnTo>
                <a:lnTo>
                  <a:pt x="38917" y="3862"/>
                </a:lnTo>
                <a:lnTo>
                  <a:pt x="39038" y="3620"/>
                </a:lnTo>
                <a:lnTo>
                  <a:pt x="39098" y="3439"/>
                </a:lnTo>
                <a:lnTo>
                  <a:pt x="39098" y="3198"/>
                </a:lnTo>
                <a:lnTo>
                  <a:pt x="39038" y="2836"/>
                </a:lnTo>
                <a:lnTo>
                  <a:pt x="38917" y="2534"/>
                </a:lnTo>
                <a:lnTo>
                  <a:pt x="38736" y="2353"/>
                </a:lnTo>
                <a:lnTo>
                  <a:pt x="38495" y="2172"/>
                </a:lnTo>
                <a:lnTo>
                  <a:pt x="38253" y="2052"/>
                </a:lnTo>
                <a:close/>
                <a:moveTo>
                  <a:pt x="43442" y="2052"/>
                </a:moveTo>
                <a:lnTo>
                  <a:pt x="43201" y="2172"/>
                </a:lnTo>
                <a:lnTo>
                  <a:pt x="42959" y="2353"/>
                </a:lnTo>
                <a:lnTo>
                  <a:pt x="42778" y="2534"/>
                </a:lnTo>
                <a:lnTo>
                  <a:pt x="42658" y="2836"/>
                </a:lnTo>
                <a:lnTo>
                  <a:pt x="42597" y="3198"/>
                </a:lnTo>
                <a:lnTo>
                  <a:pt x="42597" y="3439"/>
                </a:lnTo>
                <a:lnTo>
                  <a:pt x="42658" y="3620"/>
                </a:lnTo>
                <a:lnTo>
                  <a:pt x="42778" y="3862"/>
                </a:lnTo>
                <a:lnTo>
                  <a:pt x="42899" y="4043"/>
                </a:lnTo>
                <a:lnTo>
                  <a:pt x="43080" y="4163"/>
                </a:lnTo>
                <a:lnTo>
                  <a:pt x="43321" y="4284"/>
                </a:lnTo>
                <a:lnTo>
                  <a:pt x="43502" y="4344"/>
                </a:lnTo>
                <a:lnTo>
                  <a:pt x="43985" y="4344"/>
                </a:lnTo>
                <a:lnTo>
                  <a:pt x="44166" y="4284"/>
                </a:lnTo>
                <a:lnTo>
                  <a:pt x="44407" y="4163"/>
                </a:lnTo>
                <a:lnTo>
                  <a:pt x="44588" y="4043"/>
                </a:lnTo>
                <a:lnTo>
                  <a:pt x="44709" y="3862"/>
                </a:lnTo>
                <a:lnTo>
                  <a:pt x="44830" y="3620"/>
                </a:lnTo>
                <a:lnTo>
                  <a:pt x="44890" y="3439"/>
                </a:lnTo>
                <a:lnTo>
                  <a:pt x="44890" y="3198"/>
                </a:lnTo>
                <a:lnTo>
                  <a:pt x="44830" y="2836"/>
                </a:lnTo>
                <a:lnTo>
                  <a:pt x="44709" y="2534"/>
                </a:lnTo>
                <a:lnTo>
                  <a:pt x="44528" y="2353"/>
                </a:lnTo>
                <a:lnTo>
                  <a:pt x="44287" y="2172"/>
                </a:lnTo>
                <a:lnTo>
                  <a:pt x="44045" y="2052"/>
                </a:lnTo>
                <a:close/>
                <a:moveTo>
                  <a:pt x="49234" y="2052"/>
                </a:moveTo>
                <a:lnTo>
                  <a:pt x="48993" y="2172"/>
                </a:lnTo>
                <a:lnTo>
                  <a:pt x="48752" y="2353"/>
                </a:lnTo>
                <a:lnTo>
                  <a:pt x="48571" y="2534"/>
                </a:lnTo>
                <a:lnTo>
                  <a:pt x="48450" y="2836"/>
                </a:lnTo>
                <a:lnTo>
                  <a:pt x="48390" y="3198"/>
                </a:lnTo>
                <a:lnTo>
                  <a:pt x="48390" y="3439"/>
                </a:lnTo>
                <a:lnTo>
                  <a:pt x="48450" y="3620"/>
                </a:lnTo>
                <a:lnTo>
                  <a:pt x="48571" y="3862"/>
                </a:lnTo>
                <a:lnTo>
                  <a:pt x="48691" y="4043"/>
                </a:lnTo>
                <a:lnTo>
                  <a:pt x="48872" y="4163"/>
                </a:lnTo>
                <a:lnTo>
                  <a:pt x="49114" y="4284"/>
                </a:lnTo>
                <a:lnTo>
                  <a:pt x="49295" y="4344"/>
                </a:lnTo>
                <a:lnTo>
                  <a:pt x="49777" y="4344"/>
                </a:lnTo>
                <a:lnTo>
                  <a:pt x="49958" y="4284"/>
                </a:lnTo>
                <a:lnTo>
                  <a:pt x="50200" y="4163"/>
                </a:lnTo>
                <a:lnTo>
                  <a:pt x="50381" y="4043"/>
                </a:lnTo>
                <a:lnTo>
                  <a:pt x="50501" y="3862"/>
                </a:lnTo>
                <a:lnTo>
                  <a:pt x="50622" y="3620"/>
                </a:lnTo>
                <a:lnTo>
                  <a:pt x="50682" y="3439"/>
                </a:lnTo>
                <a:lnTo>
                  <a:pt x="50682" y="3198"/>
                </a:lnTo>
                <a:lnTo>
                  <a:pt x="50622" y="2836"/>
                </a:lnTo>
                <a:lnTo>
                  <a:pt x="50501" y="2534"/>
                </a:lnTo>
                <a:lnTo>
                  <a:pt x="50320" y="2353"/>
                </a:lnTo>
                <a:lnTo>
                  <a:pt x="50079" y="2172"/>
                </a:lnTo>
                <a:lnTo>
                  <a:pt x="49838" y="2052"/>
                </a:lnTo>
                <a:close/>
                <a:moveTo>
                  <a:pt x="54242" y="3620"/>
                </a:moveTo>
                <a:lnTo>
                  <a:pt x="54423" y="3922"/>
                </a:lnTo>
                <a:lnTo>
                  <a:pt x="54665" y="4163"/>
                </a:lnTo>
                <a:lnTo>
                  <a:pt x="54966" y="4284"/>
                </a:lnTo>
                <a:lnTo>
                  <a:pt x="55328" y="4344"/>
                </a:lnTo>
                <a:lnTo>
                  <a:pt x="55630" y="4284"/>
                </a:lnTo>
                <a:lnTo>
                  <a:pt x="54242" y="3620"/>
                </a:lnTo>
                <a:close/>
                <a:moveTo>
                  <a:pt x="18523" y="5310"/>
                </a:moveTo>
                <a:lnTo>
                  <a:pt x="16593" y="6517"/>
                </a:lnTo>
                <a:lnTo>
                  <a:pt x="16774" y="6818"/>
                </a:lnTo>
                <a:lnTo>
                  <a:pt x="17015" y="7060"/>
                </a:lnTo>
                <a:lnTo>
                  <a:pt x="17317" y="7180"/>
                </a:lnTo>
                <a:lnTo>
                  <a:pt x="17679" y="7241"/>
                </a:lnTo>
                <a:lnTo>
                  <a:pt x="17920" y="7241"/>
                </a:lnTo>
                <a:lnTo>
                  <a:pt x="18101" y="7180"/>
                </a:lnTo>
                <a:lnTo>
                  <a:pt x="18342" y="7060"/>
                </a:lnTo>
                <a:lnTo>
                  <a:pt x="18523" y="6939"/>
                </a:lnTo>
                <a:lnTo>
                  <a:pt x="18644" y="6758"/>
                </a:lnTo>
                <a:lnTo>
                  <a:pt x="18765" y="6517"/>
                </a:lnTo>
                <a:lnTo>
                  <a:pt x="18825" y="6336"/>
                </a:lnTo>
                <a:lnTo>
                  <a:pt x="18825" y="6094"/>
                </a:lnTo>
                <a:lnTo>
                  <a:pt x="18825" y="5853"/>
                </a:lnTo>
                <a:lnTo>
                  <a:pt x="18765" y="5672"/>
                </a:lnTo>
                <a:lnTo>
                  <a:pt x="18644" y="5430"/>
                </a:lnTo>
                <a:lnTo>
                  <a:pt x="18523" y="5310"/>
                </a:lnTo>
                <a:close/>
                <a:moveTo>
                  <a:pt x="23230" y="4948"/>
                </a:moveTo>
                <a:lnTo>
                  <a:pt x="23049" y="5008"/>
                </a:lnTo>
                <a:lnTo>
                  <a:pt x="22807" y="5129"/>
                </a:lnTo>
                <a:lnTo>
                  <a:pt x="22626" y="5249"/>
                </a:lnTo>
                <a:lnTo>
                  <a:pt x="22506" y="5430"/>
                </a:lnTo>
                <a:lnTo>
                  <a:pt x="22385" y="5672"/>
                </a:lnTo>
                <a:lnTo>
                  <a:pt x="22325" y="5853"/>
                </a:lnTo>
                <a:lnTo>
                  <a:pt x="22325" y="6094"/>
                </a:lnTo>
                <a:lnTo>
                  <a:pt x="22325" y="6336"/>
                </a:lnTo>
                <a:lnTo>
                  <a:pt x="22385" y="6517"/>
                </a:lnTo>
                <a:lnTo>
                  <a:pt x="22506" y="6758"/>
                </a:lnTo>
                <a:lnTo>
                  <a:pt x="22626" y="6939"/>
                </a:lnTo>
                <a:lnTo>
                  <a:pt x="22807" y="7060"/>
                </a:lnTo>
                <a:lnTo>
                  <a:pt x="23049" y="7180"/>
                </a:lnTo>
                <a:lnTo>
                  <a:pt x="23230" y="7241"/>
                </a:lnTo>
                <a:lnTo>
                  <a:pt x="23712" y="7241"/>
                </a:lnTo>
                <a:lnTo>
                  <a:pt x="23893" y="7180"/>
                </a:lnTo>
                <a:lnTo>
                  <a:pt x="24135" y="7060"/>
                </a:lnTo>
                <a:lnTo>
                  <a:pt x="24316" y="6939"/>
                </a:lnTo>
                <a:lnTo>
                  <a:pt x="24436" y="6758"/>
                </a:lnTo>
                <a:lnTo>
                  <a:pt x="24557" y="6517"/>
                </a:lnTo>
                <a:lnTo>
                  <a:pt x="24617" y="6336"/>
                </a:lnTo>
                <a:lnTo>
                  <a:pt x="24617" y="6094"/>
                </a:lnTo>
                <a:lnTo>
                  <a:pt x="24617" y="5853"/>
                </a:lnTo>
                <a:lnTo>
                  <a:pt x="24557" y="5672"/>
                </a:lnTo>
                <a:lnTo>
                  <a:pt x="24436" y="5430"/>
                </a:lnTo>
                <a:lnTo>
                  <a:pt x="24316" y="5249"/>
                </a:lnTo>
                <a:lnTo>
                  <a:pt x="24135" y="5129"/>
                </a:lnTo>
                <a:lnTo>
                  <a:pt x="23893" y="5008"/>
                </a:lnTo>
                <a:lnTo>
                  <a:pt x="23712" y="4948"/>
                </a:lnTo>
                <a:close/>
                <a:moveTo>
                  <a:pt x="29022" y="4948"/>
                </a:moveTo>
                <a:lnTo>
                  <a:pt x="28841" y="5008"/>
                </a:lnTo>
                <a:lnTo>
                  <a:pt x="28599" y="5129"/>
                </a:lnTo>
                <a:lnTo>
                  <a:pt x="28418" y="5249"/>
                </a:lnTo>
                <a:lnTo>
                  <a:pt x="28298" y="5430"/>
                </a:lnTo>
                <a:lnTo>
                  <a:pt x="28177" y="5672"/>
                </a:lnTo>
                <a:lnTo>
                  <a:pt x="28117" y="5853"/>
                </a:lnTo>
                <a:lnTo>
                  <a:pt x="28117" y="6094"/>
                </a:lnTo>
                <a:lnTo>
                  <a:pt x="28117" y="6336"/>
                </a:lnTo>
                <a:lnTo>
                  <a:pt x="28177" y="6517"/>
                </a:lnTo>
                <a:lnTo>
                  <a:pt x="28298" y="6758"/>
                </a:lnTo>
                <a:lnTo>
                  <a:pt x="28418" y="6939"/>
                </a:lnTo>
                <a:lnTo>
                  <a:pt x="28599" y="7060"/>
                </a:lnTo>
                <a:lnTo>
                  <a:pt x="28841" y="7180"/>
                </a:lnTo>
                <a:lnTo>
                  <a:pt x="29022" y="7241"/>
                </a:lnTo>
                <a:lnTo>
                  <a:pt x="29505" y="7241"/>
                </a:lnTo>
                <a:lnTo>
                  <a:pt x="29686" y="7180"/>
                </a:lnTo>
                <a:lnTo>
                  <a:pt x="29927" y="7060"/>
                </a:lnTo>
                <a:lnTo>
                  <a:pt x="30108" y="6939"/>
                </a:lnTo>
                <a:lnTo>
                  <a:pt x="30229" y="6758"/>
                </a:lnTo>
                <a:lnTo>
                  <a:pt x="30349" y="6517"/>
                </a:lnTo>
                <a:lnTo>
                  <a:pt x="30410" y="6336"/>
                </a:lnTo>
                <a:lnTo>
                  <a:pt x="30410" y="6094"/>
                </a:lnTo>
                <a:lnTo>
                  <a:pt x="30410" y="5853"/>
                </a:lnTo>
                <a:lnTo>
                  <a:pt x="30349" y="5672"/>
                </a:lnTo>
                <a:lnTo>
                  <a:pt x="30229" y="5430"/>
                </a:lnTo>
                <a:lnTo>
                  <a:pt x="30108" y="5249"/>
                </a:lnTo>
                <a:lnTo>
                  <a:pt x="29927" y="5129"/>
                </a:lnTo>
                <a:lnTo>
                  <a:pt x="29686" y="5008"/>
                </a:lnTo>
                <a:lnTo>
                  <a:pt x="29505" y="4948"/>
                </a:lnTo>
                <a:close/>
                <a:moveTo>
                  <a:pt x="34814" y="4948"/>
                </a:moveTo>
                <a:lnTo>
                  <a:pt x="34633" y="5008"/>
                </a:lnTo>
                <a:lnTo>
                  <a:pt x="34392" y="5129"/>
                </a:lnTo>
                <a:lnTo>
                  <a:pt x="34211" y="5249"/>
                </a:lnTo>
                <a:lnTo>
                  <a:pt x="34090" y="5430"/>
                </a:lnTo>
                <a:lnTo>
                  <a:pt x="33969" y="5672"/>
                </a:lnTo>
                <a:lnTo>
                  <a:pt x="33909" y="5853"/>
                </a:lnTo>
                <a:lnTo>
                  <a:pt x="33909" y="6094"/>
                </a:lnTo>
                <a:lnTo>
                  <a:pt x="33909" y="6336"/>
                </a:lnTo>
                <a:lnTo>
                  <a:pt x="33969" y="6517"/>
                </a:lnTo>
                <a:lnTo>
                  <a:pt x="34090" y="6758"/>
                </a:lnTo>
                <a:lnTo>
                  <a:pt x="34211" y="6939"/>
                </a:lnTo>
                <a:lnTo>
                  <a:pt x="34392" y="7060"/>
                </a:lnTo>
                <a:lnTo>
                  <a:pt x="34633" y="7180"/>
                </a:lnTo>
                <a:lnTo>
                  <a:pt x="34814" y="7241"/>
                </a:lnTo>
                <a:lnTo>
                  <a:pt x="35297" y="7241"/>
                </a:lnTo>
                <a:lnTo>
                  <a:pt x="35478" y="7180"/>
                </a:lnTo>
                <a:lnTo>
                  <a:pt x="35719" y="7060"/>
                </a:lnTo>
                <a:lnTo>
                  <a:pt x="35900" y="6939"/>
                </a:lnTo>
                <a:lnTo>
                  <a:pt x="36021" y="6758"/>
                </a:lnTo>
                <a:lnTo>
                  <a:pt x="36141" y="6517"/>
                </a:lnTo>
                <a:lnTo>
                  <a:pt x="36202" y="6336"/>
                </a:lnTo>
                <a:lnTo>
                  <a:pt x="36202" y="6094"/>
                </a:lnTo>
                <a:lnTo>
                  <a:pt x="36202" y="5853"/>
                </a:lnTo>
                <a:lnTo>
                  <a:pt x="36141" y="5672"/>
                </a:lnTo>
                <a:lnTo>
                  <a:pt x="36021" y="5430"/>
                </a:lnTo>
                <a:lnTo>
                  <a:pt x="35900" y="5249"/>
                </a:lnTo>
                <a:lnTo>
                  <a:pt x="35719" y="5129"/>
                </a:lnTo>
                <a:lnTo>
                  <a:pt x="35478" y="5008"/>
                </a:lnTo>
                <a:lnTo>
                  <a:pt x="35297" y="4948"/>
                </a:lnTo>
                <a:close/>
                <a:moveTo>
                  <a:pt x="40606" y="4948"/>
                </a:moveTo>
                <a:lnTo>
                  <a:pt x="40425" y="5008"/>
                </a:lnTo>
                <a:lnTo>
                  <a:pt x="40184" y="5129"/>
                </a:lnTo>
                <a:lnTo>
                  <a:pt x="40003" y="5249"/>
                </a:lnTo>
                <a:lnTo>
                  <a:pt x="39882" y="5430"/>
                </a:lnTo>
                <a:lnTo>
                  <a:pt x="39762" y="5672"/>
                </a:lnTo>
                <a:lnTo>
                  <a:pt x="39701" y="5853"/>
                </a:lnTo>
                <a:lnTo>
                  <a:pt x="39701" y="6094"/>
                </a:lnTo>
                <a:lnTo>
                  <a:pt x="39701" y="6336"/>
                </a:lnTo>
                <a:lnTo>
                  <a:pt x="39762" y="6517"/>
                </a:lnTo>
                <a:lnTo>
                  <a:pt x="39882" y="6758"/>
                </a:lnTo>
                <a:lnTo>
                  <a:pt x="40003" y="6939"/>
                </a:lnTo>
                <a:lnTo>
                  <a:pt x="40184" y="7060"/>
                </a:lnTo>
                <a:lnTo>
                  <a:pt x="40425" y="7180"/>
                </a:lnTo>
                <a:lnTo>
                  <a:pt x="40606" y="7241"/>
                </a:lnTo>
                <a:lnTo>
                  <a:pt x="41089" y="7241"/>
                </a:lnTo>
                <a:lnTo>
                  <a:pt x="41270" y="7180"/>
                </a:lnTo>
                <a:lnTo>
                  <a:pt x="41511" y="7060"/>
                </a:lnTo>
                <a:lnTo>
                  <a:pt x="41692" y="6939"/>
                </a:lnTo>
                <a:lnTo>
                  <a:pt x="41813" y="6758"/>
                </a:lnTo>
                <a:lnTo>
                  <a:pt x="41934" y="6517"/>
                </a:lnTo>
                <a:lnTo>
                  <a:pt x="41994" y="6336"/>
                </a:lnTo>
                <a:lnTo>
                  <a:pt x="41994" y="6094"/>
                </a:lnTo>
                <a:lnTo>
                  <a:pt x="41994" y="5853"/>
                </a:lnTo>
                <a:lnTo>
                  <a:pt x="41934" y="5672"/>
                </a:lnTo>
                <a:lnTo>
                  <a:pt x="41813" y="5430"/>
                </a:lnTo>
                <a:lnTo>
                  <a:pt x="41692" y="5249"/>
                </a:lnTo>
                <a:lnTo>
                  <a:pt x="41511" y="5129"/>
                </a:lnTo>
                <a:lnTo>
                  <a:pt x="41270" y="5008"/>
                </a:lnTo>
                <a:lnTo>
                  <a:pt x="41089" y="4948"/>
                </a:lnTo>
                <a:close/>
                <a:moveTo>
                  <a:pt x="46399" y="4948"/>
                </a:moveTo>
                <a:lnTo>
                  <a:pt x="46218" y="5008"/>
                </a:lnTo>
                <a:lnTo>
                  <a:pt x="45976" y="5129"/>
                </a:lnTo>
                <a:lnTo>
                  <a:pt x="45795" y="5249"/>
                </a:lnTo>
                <a:lnTo>
                  <a:pt x="45674" y="5430"/>
                </a:lnTo>
                <a:lnTo>
                  <a:pt x="45554" y="5672"/>
                </a:lnTo>
                <a:lnTo>
                  <a:pt x="45493" y="5853"/>
                </a:lnTo>
                <a:lnTo>
                  <a:pt x="45493" y="6094"/>
                </a:lnTo>
                <a:lnTo>
                  <a:pt x="45493" y="6336"/>
                </a:lnTo>
                <a:lnTo>
                  <a:pt x="45554" y="6517"/>
                </a:lnTo>
                <a:lnTo>
                  <a:pt x="45674" y="6758"/>
                </a:lnTo>
                <a:lnTo>
                  <a:pt x="45795" y="6939"/>
                </a:lnTo>
                <a:lnTo>
                  <a:pt x="45976" y="7060"/>
                </a:lnTo>
                <a:lnTo>
                  <a:pt x="46218" y="7180"/>
                </a:lnTo>
                <a:lnTo>
                  <a:pt x="46399" y="7241"/>
                </a:lnTo>
                <a:lnTo>
                  <a:pt x="46881" y="7241"/>
                </a:lnTo>
                <a:lnTo>
                  <a:pt x="47062" y="7180"/>
                </a:lnTo>
                <a:lnTo>
                  <a:pt x="47304" y="7060"/>
                </a:lnTo>
                <a:lnTo>
                  <a:pt x="47485" y="6939"/>
                </a:lnTo>
                <a:lnTo>
                  <a:pt x="47605" y="6758"/>
                </a:lnTo>
                <a:lnTo>
                  <a:pt x="47726" y="6517"/>
                </a:lnTo>
                <a:lnTo>
                  <a:pt x="47786" y="6336"/>
                </a:lnTo>
                <a:lnTo>
                  <a:pt x="47786" y="6094"/>
                </a:lnTo>
                <a:lnTo>
                  <a:pt x="47786" y="5853"/>
                </a:lnTo>
                <a:lnTo>
                  <a:pt x="47726" y="5672"/>
                </a:lnTo>
                <a:lnTo>
                  <a:pt x="47605" y="5430"/>
                </a:lnTo>
                <a:lnTo>
                  <a:pt x="47485" y="5249"/>
                </a:lnTo>
                <a:lnTo>
                  <a:pt x="47304" y="5129"/>
                </a:lnTo>
                <a:lnTo>
                  <a:pt x="47062" y="5008"/>
                </a:lnTo>
                <a:lnTo>
                  <a:pt x="46881" y="4948"/>
                </a:lnTo>
                <a:close/>
                <a:moveTo>
                  <a:pt x="52191" y="4948"/>
                </a:moveTo>
                <a:lnTo>
                  <a:pt x="52010" y="5008"/>
                </a:lnTo>
                <a:lnTo>
                  <a:pt x="51768" y="5129"/>
                </a:lnTo>
                <a:lnTo>
                  <a:pt x="51587" y="5249"/>
                </a:lnTo>
                <a:lnTo>
                  <a:pt x="51467" y="5430"/>
                </a:lnTo>
                <a:lnTo>
                  <a:pt x="51346" y="5672"/>
                </a:lnTo>
                <a:lnTo>
                  <a:pt x="51286" y="5853"/>
                </a:lnTo>
                <a:lnTo>
                  <a:pt x="51286" y="6094"/>
                </a:lnTo>
                <a:lnTo>
                  <a:pt x="51286" y="6336"/>
                </a:lnTo>
                <a:lnTo>
                  <a:pt x="51346" y="6517"/>
                </a:lnTo>
                <a:lnTo>
                  <a:pt x="51467" y="6758"/>
                </a:lnTo>
                <a:lnTo>
                  <a:pt x="51587" y="6939"/>
                </a:lnTo>
                <a:lnTo>
                  <a:pt x="51768" y="7060"/>
                </a:lnTo>
                <a:lnTo>
                  <a:pt x="52010" y="7180"/>
                </a:lnTo>
                <a:lnTo>
                  <a:pt x="52191" y="7241"/>
                </a:lnTo>
                <a:lnTo>
                  <a:pt x="52673" y="7241"/>
                </a:lnTo>
                <a:lnTo>
                  <a:pt x="52854" y="7180"/>
                </a:lnTo>
                <a:lnTo>
                  <a:pt x="53096" y="7060"/>
                </a:lnTo>
                <a:lnTo>
                  <a:pt x="53277" y="6939"/>
                </a:lnTo>
                <a:lnTo>
                  <a:pt x="53397" y="6758"/>
                </a:lnTo>
                <a:lnTo>
                  <a:pt x="53518" y="6517"/>
                </a:lnTo>
                <a:lnTo>
                  <a:pt x="53578" y="6336"/>
                </a:lnTo>
                <a:lnTo>
                  <a:pt x="53578" y="6094"/>
                </a:lnTo>
                <a:lnTo>
                  <a:pt x="53578" y="5853"/>
                </a:lnTo>
                <a:lnTo>
                  <a:pt x="53518" y="5672"/>
                </a:lnTo>
                <a:lnTo>
                  <a:pt x="53397" y="5430"/>
                </a:lnTo>
                <a:lnTo>
                  <a:pt x="53277" y="5249"/>
                </a:lnTo>
                <a:lnTo>
                  <a:pt x="53096" y="5129"/>
                </a:lnTo>
                <a:lnTo>
                  <a:pt x="52854" y="5008"/>
                </a:lnTo>
                <a:lnTo>
                  <a:pt x="52673" y="4948"/>
                </a:lnTo>
                <a:close/>
                <a:moveTo>
                  <a:pt x="57380" y="5310"/>
                </a:moveTo>
                <a:lnTo>
                  <a:pt x="57259" y="5430"/>
                </a:lnTo>
                <a:lnTo>
                  <a:pt x="57138" y="5672"/>
                </a:lnTo>
                <a:lnTo>
                  <a:pt x="57078" y="5853"/>
                </a:lnTo>
                <a:lnTo>
                  <a:pt x="57078" y="6094"/>
                </a:lnTo>
                <a:lnTo>
                  <a:pt x="57078" y="6336"/>
                </a:lnTo>
                <a:lnTo>
                  <a:pt x="57138" y="6517"/>
                </a:lnTo>
                <a:lnTo>
                  <a:pt x="57259" y="6758"/>
                </a:lnTo>
                <a:lnTo>
                  <a:pt x="57380" y="6939"/>
                </a:lnTo>
                <a:lnTo>
                  <a:pt x="57561" y="7060"/>
                </a:lnTo>
                <a:lnTo>
                  <a:pt x="57802" y="7180"/>
                </a:lnTo>
                <a:lnTo>
                  <a:pt x="57983" y="7241"/>
                </a:lnTo>
                <a:lnTo>
                  <a:pt x="58224" y="7241"/>
                </a:lnTo>
                <a:lnTo>
                  <a:pt x="58586" y="7180"/>
                </a:lnTo>
                <a:lnTo>
                  <a:pt x="58888" y="7060"/>
                </a:lnTo>
                <a:lnTo>
                  <a:pt x="59129" y="6818"/>
                </a:lnTo>
                <a:lnTo>
                  <a:pt x="59310" y="6517"/>
                </a:lnTo>
                <a:lnTo>
                  <a:pt x="57380" y="5310"/>
                </a:lnTo>
                <a:close/>
                <a:moveTo>
                  <a:pt x="14783" y="7844"/>
                </a:moveTo>
                <a:lnTo>
                  <a:pt x="13636" y="8689"/>
                </a:lnTo>
                <a:lnTo>
                  <a:pt x="13636" y="8990"/>
                </a:lnTo>
                <a:lnTo>
                  <a:pt x="13636" y="9232"/>
                </a:lnTo>
                <a:lnTo>
                  <a:pt x="13697" y="9413"/>
                </a:lnTo>
                <a:lnTo>
                  <a:pt x="13817" y="9654"/>
                </a:lnTo>
                <a:lnTo>
                  <a:pt x="13938" y="9835"/>
                </a:lnTo>
                <a:lnTo>
                  <a:pt x="14119" y="9956"/>
                </a:lnTo>
                <a:lnTo>
                  <a:pt x="14360" y="10076"/>
                </a:lnTo>
                <a:lnTo>
                  <a:pt x="14541" y="10137"/>
                </a:lnTo>
                <a:lnTo>
                  <a:pt x="15024" y="10137"/>
                </a:lnTo>
                <a:lnTo>
                  <a:pt x="15205" y="10076"/>
                </a:lnTo>
                <a:lnTo>
                  <a:pt x="15446" y="9956"/>
                </a:lnTo>
                <a:lnTo>
                  <a:pt x="15627" y="9835"/>
                </a:lnTo>
                <a:lnTo>
                  <a:pt x="15748" y="9654"/>
                </a:lnTo>
                <a:lnTo>
                  <a:pt x="15869" y="9413"/>
                </a:lnTo>
                <a:lnTo>
                  <a:pt x="15929" y="9232"/>
                </a:lnTo>
                <a:lnTo>
                  <a:pt x="15929" y="8990"/>
                </a:lnTo>
                <a:lnTo>
                  <a:pt x="15929" y="8749"/>
                </a:lnTo>
                <a:lnTo>
                  <a:pt x="15869" y="8568"/>
                </a:lnTo>
                <a:lnTo>
                  <a:pt x="15748" y="8327"/>
                </a:lnTo>
                <a:lnTo>
                  <a:pt x="15627" y="8146"/>
                </a:lnTo>
                <a:lnTo>
                  <a:pt x="15446" y="8025"/>
                </a:lnTo>
                <a:lnTo>
                  <a:pt x="15205" y="7904"/>
                </a:lnTo>
                <a:lnTo>
                  <a:pt x="15024" y="7844"/>
                </a:lnTo>
                <a:close/>
                <a:moveTo>
                  <a:pt x="20333" y="7844"/>
                </a:moveTo>
                <a:lnTo>
                  <a:pt x="20152" y="7904"/>
                </a:lnTo>
                <a:lnTo>
                  <a:pt x="19911" y="8025"/>
                </a:lnTo>
                <a:lnTo>
                  <a:pt x="19730" y="8146"/>
                </a:lnTo>
                <a:lnTo>
                  <a:pt x="19609" y="8327"/>
                </a:lnTo>
                <a:lnTo>
                  <a:pt x="19489" y="8568"/>
                </a:lnTo>
                <a:lnTo>
                  <a:pt x="19428" y="8749"/>
                </a:lnTo>
                <a:lnTo>
                  <a:pt x="19428" y="8990"/>
                </a:lnTo>
                <a:lnTo>
                  <a:pt x="19428" y="9232"/>
                </a:lnTo>
                <a:lnTo>
                  <a:pt x="19489" y="9413"/>
                </a:lnTo>
                <a:lnTo>
                  <a:pt x="19609" y="9654"/>
                </a:lnTo>
                <a:lnTo>
                  <a:pt x="19730" y="9835"/>
                </a:lnTo>
                <a:lnTo>
                  <a:pt x="19911" y="9956"/>
                </a:lnTo>
                <a:lnTo>
                  <a:pt x="20152" y="10076"/>
                </a:lnTo>
                <a:lnTo>
                  <a:pt x="20333" y="10137"/>
                </a:lnTo>
                <a:lnTo>
                  <a:pt x="20816" y="10137"/>
                </a:lnTo>
                <a:lnTo>
                  <a:pt x="20997" y="10076"/>
                </a:lnTo>
                <a:lnTo>
                  <a:pt x="21239" y="9956"/>
                </a:lnTo>
                <a:lnTo>
                  <a:pt x="21420" y="9835"/>
                </a:lnTo>
                <a:lnTo>
                  <a:pt x="21540" y="9654"/>
                </a:lnTo>
                <a:lnTo>
                  <a:pt x="21661" y="9413"/>
                </a:lnTo>
                <a:lnTo>
                  <a:pt x="21721" y="9232"/>
                </a:lnTo>
                <a:lnTo>
                  <a:pt x="21721" y="8990"/>
                </a:lnTo>
                <a:lnTo>
                  <a:pt x="21721" y="8749"/>
                </a:lnTo>
                <a:lnTo>
                  <a:pt x="21661" y="8568"/>
                </a:lnTo>
                <a:lnTo>
                  <a:pt x="21540" y="8327"/>
                </a:lnTo>
                <a:lnTo>
                  <a:pt x="21420" y="8146"/>
                </a:lnTo>
                <a:lnTo>
                  <a:pt x="21239" y="8025"/>
                </a:lnTo>
                <a:lnTo>
                  <a:pt x="20997" y="7904"/>
                </a:lnTo>
                <a:lnTo>
                  <a:pt x="20816" y="7844"/>
                </a:lnTo>
                <a:close/>
                <a:moveTo>
                  <a:pt x="26126" y="7844"/>
                </a:moveTo>
                <a:lnTo>
                  <a:pt x="25945" y="7904"/>
                </a:lnTo>
                <a:lnTo>
                  <a:pt x="25703" y="8025"/>
                </a:lnTo>
                <a:lnTo>
                  <a:pt x="25522" y="8146"/>
                </a:lnTo>
                <a:lnTo>
                  <a:pt x="25402" y="8327"/>
                </a:lnTo>
                <a:lnTo>
                  <a:pt x="25281" y="8568"/>
                </a:lnTo>
                <a:lnTo>
                  <a:pt x="25221" y="8749"/>
                </a:lnTo>
                <a:lnTo>
                  <a:pt x="25221" y="8990"/>
                </a:lnTo>
                <a:lnTo>
                  <a:pt x="25221" y="9232"/>
                </a:lnTo>
                <a:lnTo>
                  <a:pt x="25281" y="9413"/>
                </a:lnTo>
                <a:lnTo>
                  <a:pt x="25402" y="9654"/>
                </a:lnTo>
                <a:lnTo>
                  <a:pt x="25522" y="9835"/>
                </a:lnTo>
                <a:lnTo>
                  <a:pt x="25703" y="9956"/>
                </a:lnTo>
                <a:lnTo>
                  <a:pt x="25945" y="10076"/>
                </a:lnTo>
                <a:lnTo>
                  <a:pt x="26126" y="10137"/>
                </a:lnTo>
                <a:lnTo>
                  <a:pt x="26608" y="10137"/>
                </a:lnTo>
                <a:lnTo>
                  <a:pt x="26789" y="10076"/>
                </a:lnTo>
                <a:lnTo>
                  <a:pt x="27031" y="9956"/>
                </a:lnTo>
                <a:lnTo>
                  <a:pt x="27212" y="9835"/>
                </a:lnTo>
                <a:lnTo>
                  <a:pt x="27332" y="9654"/>
                </a:lnTo>
                <a:lnTo>
                  <a:pt x="27453" y="9413"/>
                </a:lnTo>
                <a:lnTo>
                  <a:pt x="27513" y="9232"/>
                </a:lnTo>
                <a:lnTo>
                  <a:pt x="27513" y="8990"/>
                </a:lnTo>
                <a:lnTo>
                  <a:pt x="27513" y="8749"/>
                </a:lnTo>
                <a:lnTo>
                  <a:pt x="27453" y="8568"/>
                </a:lnTo>
                <a:lnTo>
                  <a:pt x="27332" y="8327"/>
                </a:lnTo>
                <a:lnTo>
                  <a:pt x="27212" y="8146"/>
                </a:lnTo>
                <a:lnTo>
                  <a:pt x="27031" y="8025"/>
                </a:lnTo>
                <a:lnTo>
                  <a:pt x="26789" y="7904"/>
                </a:lnTo>
                <a:lnTo>
                  <a:pt x="26608" y="7844"/>
                </a:lnTo>
                <a:close/>
                <a:moveTo>
                  <a:pt x="31918" y="7844"/>
                </a:moveTo>
                <a:lnTo>
                  <a:pt x="31737" y="7904"/>
                </a:lnTo>
                <a:lnTo>
                  <a:pt x="31496" y="8025"/>
                </a:lnTo>
                <a:lnTo>
                  <a:pt x="31315" y="8146"/>
                </a:lnTo>
                <a:lnTo>
                  <a:pt x="31194" y="8327"/>
                </a:lnTo>
                <a:lnTo>
                  <a:pt x="31073" y="8568"/>
                </a:lnTo>
                <a:lnTo>
                  <a:pt x="31013" y="8749"/>
                </a:lnTo>
                <a:lnTo>
                  <a:pt x="31013" y="8990"/>
                </a:lnTo>
                <a:lnTo>
                  <a:pt x="31013" y="9232"/>
                </a:lnTo>
                <a:lnTo>
                  <a:pt x="31073" y="9413"/>
                </a:lnTo>
                <a:lnTo>
                  <a:pt x="31194" y="9654"/>
                </a:lnTo>
                <a:lnTo>
                  <a:pt x="31315" y="9835"/>
                </a:lnTo>
                <a:lnTo>
                  <a:pt x="31496" y="9956"/>
                </a:lnTo>
                <a:lnTo>
                  <a:pt x="31737" y="10076"/>
                </a:lnTo>
                <a:lnTo>
                  <a:pt x="31918" y="10137"/>
                </a:lnTo>
                <a:lnTo>
                  <a:pt x="32401" y="10137"/>
                </a:lnTo>
                <a:lnTo>
                  <a:pt x="32582" y="10076"/>
                </a:lnTo>
                <a:lnTo>
                  <a:pt x="32823" y="9956"/>
                </a:lnTo>
                <a:lnTo>
                  <a:pt x="33004" y="9835"/>
                </a:lnTo>
                <a:lnTo>
                  <a:pt x="33125" y="9654"/>
                </a:lnTo>
                <a:lnTo>
                  <a:pt x="33245" y="9413"/>
                </a:lnTo>
                <a:lnTo>
                  <a:pt x="33306" y="9232"/>
                </a:lnTo>
                <a:lnTo>
                  <a:pt x="33306" y="8990"/>
                </a:lnTo>
                <a:lnTo>
                  <a:pt x="33306" y="8749"/>
                </a:lnTo>
                <a:lnTo>
                  <a:pt x="33245" y="8568"/>
                </a:lnTo>
                <a:lnTo>
                  <a:pt x="33125" y="8327"/>
                </a:lnTo>
                <a:lnTo>
                  <a:pt x="33004" y="8146"/>
                </a:lnTo>
                <a:lnTo>
                  <a:pt x="32823" y="8025"/>
                </a:lnTo>
                <a:lnTo>
                  <a:pt x="32582" y="7904"/>
                </a:lnTo>
                <a:lnTo>
                  <a:pt x="32401" y="7844"/>
                </a:lnTo>
                <a:close/>
                <a:moveTo>
                  <a:pt x="37710" y="7844"/>
                </a:moveTo>
                <a:lnTo>
                  <a:pt x="37529" y="7904"/>
                </a:lnTo>
                <a:lnTo>
                  <a:pt x="37288" y="8025"/>
                </a:lnTo>
                <a:lnTo>
                  <a:pt x="37107" y="8146"/>
                </a:lnTo>
                <a:lnTo>
                  <a:pt x="36986" y="8327"/>
                </a:lnTo>
                <a:lnTo>
                  <a:pt x="36865" y="8568"/>
                </a:lnTo>
                <a:lnTo>
                  <a:pt x="36805" y="8749"/>
                </a:lnTo>
                <a:lnTo>
                  <a:pt x="36805" y="8990"/>
                </a:lnTo>
                <a:lnTo>
                  <a:pt x="36805" y="9232"/>
                </a:lnTo>
                <a:lnTo>
                  <a:pt x="36865" y="9413"/>
                </a:lnTo>
                <a:lnTo>
                  <a:pt x="36986" y="9654"/>
                </a:lnTo>
                <a:lnTo>
                  <a:pt x="37107" y="9835"/>
                </a:lnTo>
                <a:lnTo>
                  <a:pt x="37288" y="9956"/>
                </a:lnTo>
                <a:lnTo>
                  <a:pt x="37529" y="10076"/>
                </a:lnTo>
                <a:lnTo>
                  <a:pt x="37710" y="10137"/>
                </a:lnTo>
                <a:lnTo>
                  <a:pt x="38193" y="10137"/>
                </a:lnTo>
                <a:lnTo>
                  <a:pt x="38374" y="10076"/>
                </a:lnTo>
                <a:lnTo>
                  <a:pt x="38615" y="9956"/>
                </a:lnTo>
                <a:lnTo>
                  <a:pt x="38796" y="9835"/>
                </a:lnTo>
                <a:lnTo>
                  <a:pt x="38917" y="9654"/>
                </a:lnTo>
                <a:lnTo>
                  <a:pt x="39038" y="9413"/>
                </a:lnTo>
                <a:lnTo>
                  <a:pt x="39098" y="9232"/>
                </a:lnTo>
                <a:lnTo>
                  <a:pt x="39098" y="8990"/>
                </a:lnTo>
                <a:lnTo>
                  <a:pt x="39098" y="8749"/>
                </a:lnTo>
                <a:lnTo>
                  <a:pt x="39038" y="8568"/>
                </a:lnTo>
                <a:lnTo>
                  <a:pt x="38917" y="8327"/>
                </a:lnTo>
                <a:lnTo>
                  <a:pt x="38796" y="8146"/>
                </a:lnTo>
                <a:lnTo>
                  <a:pt x="38615" y="8025"/>
                </a:lnTo>
                <a:lnTo>
                  <a:pt x="38374" y="7904"/>
                </a:lnTo>
                <a:lnTo>
                  <a:pt x="38193" y="7844"/>
                </a:lnTo>
                <a:close/>
                <a:moveTo>
                  <a:pt x="43502" y="7844"/>
                </a:moveTo>
                <a:lnTo>
                  <a:pt x="43321" y="7904"/>
                </a:lnTo>
                <a:lnTo>
                  <a:pt x="43080" y="8025"/>
                </a:lnTo>
                <a:lnTo>
                  <a:pt x="42899" y="8146"/>
                </a:lnTo>
                <a:lnTo>
                  <a:pt x="42778" y="8327"/>
                </a:lnTo>
                <a:lnTo>
                  <a:pt x="42658" y="8568"/>
                </a:lnTo>
                <a:lnTo>
                  <a:pt x="42597" y="8749"/>
                </a:lnTo>
                <a:lnTo>
                  <a:pt x="42597" y="8990"/>
                </a:lnTo>
                <a:lnTo>
                  <a:pt x="42597" y="9232"/>
                </a:lnTo>
                <a:lnTo>
                  <a:pt x="42658" y="9413"/>
                </a:lnTo>
                <a:lnTo>
                  <a:pt x="42778" y="9654"/>
                </a:lnTo>
                <a:lnTo>
                  <a:pt x="42899" y="9835"/>
                </a:lnTo>
                <a:lnTo>
                  <a:pt x="43080" y="9956"/>
                </a:lnTo>
                <a:lnTo>
                  <a:pt x="43321" y="10076"/>
                </a:lnTo>
                <a:lnTo>
                  <a:pt x="43502" y="10137"/>
                </a:lnTo>
                <a:lnTo>
                  <a:pt x="43985" y="10137"/>
                </a:lnTo>
                <a:lnTo>
                  <a:pt x="44166" y="10076"/>
                </a:lnTo>
                <a:lnTo>
                  <a:pt x="44407" y="9956"/>
                </a:lnTo>
                <a:lnTo>
                  <a:pt x="44588" y="9835"/>
                </a:lnTo>
                <a:lnTo>
                  <a:pt x="44709" y="9654"/>
                </a:lnTo>
                <a:lnTo>
                  <a:pt x="44830" y="9413"/>
                </a:lnTo>
                <a:lnTo>
                  <a:pt x="44890" y="9232"/>
                </a:lnTo>
                <a:lnTo>
                  <a:pt x="44890" y="8990"/>
                </a:lnTo>
                <a:lnTo>
                  <a:pt x="44890" y="8749"/>
                </a:lnTo>
                <a:lnTo>
                  <a:pt x="44830" y="8568"/>
                </a:lnTo>
                <a:lnTo>
                  <a:pt x="44709" y="8327"/>
                </a:lnTo>
                <a:lnTo>
                  <a:pt x="44588" y="8146"/>
                </a:lnTo>
                <a:lnTo>
                  <a:pt x="44407" y="8025"/>
                </a:lnTo>
                <a:lnTo>
                  <a:pt x="44166" y="7904"/>
                </a:lnTo>
                <a:lnTo>
                  <a:pt x="43985" y="7844"/>
                </a:lnTo>
                <a:close/>
                <a:moveTo>
                  <a:pt x="49295" y="7844"/>
                </a:moveTo>
                <a:lnTo>
                  <a:pt x="49114" y="7904"/>
                </a:lnTo>
                <a:lnTo>
                  <a:pt x="48872" y="8025"/>
                </a:lnTo>
                <a:lnTo>
                  <a:pt x="48691" y="8146"/>
                </a:lnTo>
                <a:lnTo>
                  <a:pt x="48571" y="8327"/>
                </a:lnTo>
                <a:lnTo>
                  <a:pt x="48450" y="8568"/>
                </a:lnTo>
                <a:lnTo>
                  <a:pt x="48390" y="8749"/>
                </a:lnTo>
                <a:lnTo>
                  <a:pt x="48390" y="8990"/>
                </a:lnTo>
                <a:lnTo>
                  <a:pt x="48390" y="9232"/>
                </a:lnTo>
                <a:lnTo>
                  <a:pt x="48450" y="9413"/>
                </a:lnTo>
                <a:lnTo>
                  <a:pt x="48571" y="9654"/>
                </a:lnTo>
                <a:lnTo>
                  <a:pt x="48691" y="9835"/>
                </a:lnTo>
                <a:lnTo>
                  <a:pt x="48872" y="9956"/>
                </a:lnTo>
                <a:lnTo>
                  <a:pt x="49114" y="10076"/>
                </a:lnTo>
                <a:lnTo>
                  <a:pt x="49295" y="10137"/>
                </a:lnTo>
                <a:lnTo>
                  <a:pt x="49777" y="10137"/>
                </a:lnTo>
                <a:lnTo>
                  <a:pt x="49958" y="10076"/>
                </a:lnTo>
                <a:lnTo>
                  <a:pt x="50200" y="9956"/>
                </a:lnTo>
                <a:lnTo>
                  <a:pt x="50381" y="9835"/>
                </a:lnTo>
                <a:lnTo>
                  <a:pt x="50501" y="9654"/>
                </a:lnTo>
                <a:lnTo>
                  <a:pt x="50622" y="9413"/>
                </a:lnTo>
                <a:lnTo>
                  <a:pt x="50682" y="9232"/>
                </a:lnTo>
                <a:lnTo>
                  <a:pt x="50682" y="8990"/>
                </a:lnTo>
                <a:lnTo>
                  <a:pt x="50682" y="8749"/>
                </a:lnTo>
                <a:lnTo>
                  <a:pt x="50622" y="8568"/>
                </a:lnTo>
                <a:lnTo>
                  <a:pt x="50501" y="8327"/>
                </a:lnTo>
                <a:lnTo>
                  <a:pt x="50381" y="8146"/>
                </a:lnTo>
                <a:lnTo>
                  <a:pt x="50200" y="8025"/>
                </a:lnTo>
                <a:lnTo>
                  <a:pt x="49958" y="7904"/>
                </a:lnTo>
                <a:lnTo>
                  <a:pt x="49777" y="7844"/>
                </a:lnTo>
                <a:close/>
                <a:moveTo>
                  <a:pt x="55087" y="7844"/>
                </a:moveTo>
                <a:lnTo>
                  <a:pt x="54906" y="7904"/>
                </a:lnTo>
                <a:lnTo>
                  <a:pt x="54665" y="8025"/>
                </a:lnTo>
                <a:lnTo>
                  <a:pt x="54483" y="8146"/>
                </a:lnTo>
                <a:lnTo>
                  <a:pt x="54363" y="8327"/>
                </a:lnTo>
                <a:lnTo>
                  <a:pt x="54242" y="8568"/>
                </a:lnTo>
                <a:lnTo>
                  <a:pt x="54182" y="8749"/>
                </a:lnTo>
                <a:lnTo>
                  <a:pt x="54182" y="8990"/>
                </a:lnTo>
                <a:lnTo>
                  <a:pt x="54182" y="9232"/>
                </a:lnTo>
                <a:lnTo>
                  <a:pt x="54242" y="9413"/>
                </a:lnTo>
                <a:lnTo>
                  <a:pt x="54363" y="9654"/>
                </a:lnTo>
                <a:lnTo>
                  <a:pt x="54483" y="9835"/>
                </a:lnTo>
                <a:lnTo>
                  <a:pt x="54665" y="9956"/>
                </a:lnTo>
                <a:lnTo>
                  <a:pt x="54906" y="10076"/>
                </a:lnTo>
                <a:lnTo>
                  <a:pt x="55087" y="10137"/>
                </a:lnTo>
                <a:lnTo>
                  <a:pt x="55570" y="10137"/>
                </a:lnTo>
                <a:lnTo>
                  <a:pt x="55751" y="10076"/>
                </a:lnTo>
                <a:lnTo>
                  <a:pt x="55992" y="9956"/>
                </a:lnTo>
                <a:lnTo>
                  <a:pt x="56173" y="9835"/>
                </a:lnTo>
                <a:lnTo>
                  <a:pt x="56294" y="9654"/>
                </a:lnTo>
                <a:lnTo>
                  <a:pt x="56414" y="9413"/>
                </a:lnTo>
                <a:lnTo>
                  <a:pt x="56475" y="9232"/>
                </a:lnTo>
                <a:lnTo>
                  <a:pt x="56475" y="8990"/>
                </a:lnTo>
                <a:lnTo>
                  <a:pt x="56475" y="8749"/>
                </a:lnTo>
                <a:lnTo>
                  <a:pt x="56414" y="8568"/>
                </a:lnTo>
                <a:lnTo>
                  <a:pt x="56294" y="8327"/>
                </a:lnTo>
                <a:lnTo>
                  <a:pt x="56173" y="8146"/>
                </a:lnTo>
                <a:lnTo>
                  <a:pt x="55992" y="8025"/>
                </a:lnTo>
                <a:lnTo>
                  <a:pt x="55751" y="7904"/>
                </a:lnTo>
                <a:lnTo>
                  <a:pt x="55570" y="7844"/>
                </a:lnTo>
                <a:close/>
                <a:moveTo>
                  <a:pt x="60879" y="7844"/>
                </a:moveTo>
                <a:lnTo>
                  <a:pt x="60698" y="7904"/>
                </a:lnTo>
                <a:lnTo>
                  <a:pt x="60457" y="8025"/>
                </a:lnTo>
                <a:lnTo>
                  <a:pt x="60276" y="8146"/>
                </a:lnTo>
                <a:lnTo>
                  <a:pt x="60155" y="8327"/>
                </a:lnTo>
                <a:lnTo>
                  <a:pt x="60034" y="8568"/>
                </a:lnTo>
                <a:lnTo>
                  <a:pt x="59974" y="8749"/>
                </a:lnTo>
                <a:lnTo>
                  <a:pt x="59974" y="8990"/>
                </a:lnTo>
                <a:lnTo>
                  <a:pt x="59974" y="9232"/>
                </a:lnTo>
                <a:lnTo>
                  <a:pt x="60034" y="9413"/>
                </a:lnTo>
                <a:lnTo>
                  <a:pt x="60155" y="9654"/>
                </a:lnTo>
                <a:lnTo>
                  <a:pt x="60276" y="9835"/>
                </a:lnTo>
                <a:lnTo>
                  <a:pt x="60457" y="9956"/>
                </a:lnTo>
                <a:lnTo>
                  <a:pt x="60698" y="10076"/>
                </a:lnTo>
                <a:lnTo>
                  <a:pt x="60879" y="10137"/>
                </a:lnTo>
                <a:lnTo>
                  <a:pt x="61362" y="10137"/>
                </a:lnTo>
                <a:lnTo>
                  <a:pt x="61543" y="10076"/>
                </a:lnTo>
                <a:lnTo>
                  <a:pt x="61784" y="9956"/>
                </a:lnTo>
                <a:lnTo>
                  <a:pt x="61965" y="9835"/>
                </a:lnTo>
                <a:lnTo>
                  <a:pt x="62086" y="9654"/>
                </a:lnTo>
                <a:lnTo>
                  <a:pt x="62206" y="9413"/>
                </a:lnTo>
                <a:lnTo>
                  <a:pt x="62267" y="9232"/>
                </a:lnTo>
                <a:lnTo>
                  <a:pt x="62267" y="8990"/>
                </a:lnTo>
                <a:lnTo>
                  <a:pt x="62267" y="8689"/>
                </a:lnTo>
                <a:lnTo>
                  <a:pt x="61120" y="7844"/>
                </a:lnTo>
                <a:close/>
                <a:moveTo>
                  <a:pt x="11705" y="10740"/>
                </a:moveTo>
                <a:lnTo>
                  <a:pt x="11464" y="10800"/>
                </a:lnTo>
                <a:lnTo>
                  <a:pt x="11162" y="10981"/>
                </a:lnTo>
                <a:lnTo>
                  <a:pt x="10981" y="11162"/>
                </a:lnTo>
                <a:lnTo>
                  <a:pt x="10800" y="11464"/>
                </a:lnTo>
                <a:lnTo>
                  <a:pt x="10740" y="11705"/>
                </a:lnTo>
                <a:lnTo>
                  <a:pt x="10740" y="11886"/>
                </a:lnTo>
                <a:lnTo>
                  <a:pt x="10740" y="12128"/>
                </a:lnTo>
                <a:lnTo>
                  <a:pt x="10800" y="12309"/>
                </a:lnTo>
                <a:lnTo>
                  <a:pt x="10921" y="12550"/>
                </a:lnTo>
                <a:lnTo>
                  <a:pt x="11042" y="12731"/>
                </a:lnTo>
                <a:lnTo>
                  <a:pt x="11223" y="12852"/>
                </a:lnTo>
                <a:lnTo>
                  <a:pt x="11464" y="12972"/>
                </a:lnTo>
                <a:lnTo>
                  <a:pt x="11645" y="13033"/>
                </a:lnTo>
                <a:lnTo>
                  <a:pt x="12128" y="13033"/>
                </a:lnTo>
                <a:lnTo>
                  <a:pt x="12309" y="12972"/>
                </a:lnTo>
                <a:lnTo>
                  <a:pt x="12550" y="12852"/>
                </a:lnTo>
                <a:lnTo>
                  <a:pt x="12731" y="12731"/>
                </a:lnTo>
                <a:lnTo>
                  <a:pt x="12852" y="12550"/>
                </a:lnTo>
                <a:lnTo>
                  <a:pt x="12973" y="12309"/>
                </a:lnTo>
                <a:lnTo>
                  <a:pt x="13033" y="12128"/>
                </a:lnTo>
                <a:lnTo>
                  <a:pt x="13033" y="11886"/>
                </a:lnTo>
                <a:lnTo>
                  <a:pt x="13033" y="11645"/>
                </a:lnTo>
                <a:lnTo>
                  <a:pt x="12973" y="11464"/>
                </a:lnTo>
                <a:lnTo>
                  <a:pt x="12852" y="11223"/>
                </a:lnTo>
                <a:lnTo>
                  <a:pt x="12731" y="11042"/>
                </a:lnTo>
                <a:lnTo>
                  <a:pt x="12550" y="10921"/>
                </a:lnTo>
                <a:lnTo>
                  <a:pt x="12309" y="10800"/>
                </a:lnTo>
                <a:lnTo>
                  <a:pt x="12128" y="10740"/>
                </a:lnTo>
                <a:close/>
                <a:moveTo>
                  <a:pt x="17437" y="10740"/>
                </a:moveTo>
                <a:lnTo>
                  <a:pt x="17256" y="10800"/>
                </a:lnTo>
                <a:lnTo>
                  <a:pt x="17015" y="10921"/>
                </a:lnTo>
                <a:lnTo>
                  <a:pt x="16834" y="11042"/>
                </a:lnTo>
                <a:lnTo>
                  <a:pt x="16713" y="11223"/>
                </a:lnTo>
                <a:lnTo>
                  <a:pt x="16593" y="11464"/>
                </a:lnTo>
                <a:lnTo>
                  <a:pt x="16532" y="11645"/>
                </a:lnTo>
                <a:lnTo>
                  <a:pt x="16532" y="11886"/>
                </a:lnTo>
                <a:lnTo>
                  <a:pt x="16532" y="12128"/>
                </a:lnTo>
                <a:lnTo>
                  <a:pt x="16593" y="12309"/>
                </a:lnTo>
                <a:lnTo>
                  <a:pt x="16713" y="12550"/>
                </a:lnTo>
                <a:lnTo>
                  <a:pt x="16834" y="12731"/>
                </a:lnTo>
                <a:lnTo>
                  <a:pt x="17015" y="12852"/>
                </a:lnTo>
                <a:lnTo>
                  <a:pt x="17256" y="12972"/>
                </a:lnTo>
                <a:lnTo>
                  <a:pt x="17437" y="13033"/>
                </a:lnTo>
                <a:lnTo>
                  <a:pt x="17920" y="13033"/>
                </a:lnTo>
                <a:lnTo>
                  <a:pt x="18101" y="12972"/>
                </a:lnTo>
                <a:lnTo>
                  <a:pt x="18342" y="12852"/>
                </a:lnTo>
                <a:lnTo>
                  <a:pt x="18523" y="12731"/>
                </a:lnTo>
                <a:lnTo>
                  <a:pt x="18644" y="12550"/>
                </a:lnTo>
                <a:lnTo>
                  <a:pt x="18765" y="12309"/>
                </a:lnTo>
                <a:lnTo>
                  <a:pt x="18825" y="12128"/>
                </a:lnTo>
                <a:lnTo>
                  <a:pt x="18825" y="11886"/>
                </a:lnTo>
                <a:lnTo>
                  <a:pt x="18825" y="11645"/>
                </a:lnTo>
                <a:lnTo>
                  <a:pt x="18765" y="11464"/>
                </a:lnTo>
                <a:lnTo>
                  <a:pt x="18644" y="11223"/>
                </a:lnTo>
                <a:lnTo>
                  <a:pt x="18523" y="11042"/>
                </a:lnTo>
                <a:lnTo>
                  <a:pt x="18342" y="10921"/>
                </a:lnTo>
                <a:lnTo>
                  <a:pt x="18101" y="10800"/>
                </a:lnTo>
                <a:lnTo>
                  <a:pt x="17920" y="10740"/>
                </a:lnTo>
                <a:close/>
                <a:moveTo>
                  <a:pt x="23230" y="10740"/>
                </a:moveTo>
                <a:lnTo>
                  <a:pt x="23049" y="10800"/>
                </a:lnTo>
                <a:lnTo>
                  <a:pt x="22807" y="10921"/>
                </a:lnTo>
                <a:lnTo>
                  <a:pt x="22626" y="11042"/>
                </a:lnTo>
                <a:lnTo>
                  <a:pt x="22506" y="11223"/>
                </a:lnTo>
                <a:lnTo>
                  <a:pt x="22385" y="11464"/>
                </a:lnTo>
                <a:lnTo>
                  <a:pt x="22325" y="11645"/>
                </a:lnTo>
                <a:lnTo>
                  <a:pt x="22325" y="11886"/>
                </a:lnTo>
                <a:lnTo>
                  <a:pt x="22325" y="12128"/>
                </a:lnTo>
                <a:lnTo>
                  <a:pt x="22385" y="12309"/>
                </a:lnTo>
                <a:lnTo>
                  <a:pt x="22506" y="12550"/>
                </a:lnTo>
                <a:lnTo>
                  <a:pt x="22626" y="12731"/>
                </a:lnTo>
                <a:lnTo>
                  <a:pt x="22807" y="12852"/>
                </a:lnTo>
                <a:lnTo>
                  <a:pt x="23049" y="12972"/>
                </a:lnTo>
                <a:lnTo>
                  <a:pt x="23230" y="13033"/>
                </a:lnTo>
                <a:lnTo>
                  <a:pt x="23712" y="13033"/>
                </a:lnTo>
                <a:lnTo>
                  <a:pt x="23893" y="12972"/>
                </a:lnTo>
                <a:lnTo>
                  <a:pt x="24135" y="12852"/>
                </a:lnTo>
                <a:lnTo>
                  <a:pt x="24316" y="12731"/>
                </a:lnTo>
                <a:lnTo>
                  <a:pt x="24436" y="12550"/>
                </a:lnTo>
                <a:lnTo>
                  <a:pt x="24557" y="12309"/>
                </a:lnTo>
                <a:lnTo>
                  <a:pt x="24617" y="12128"/>
                </a:lnTo>
                <a:lnTo>
                  <a:pt x="24617" y="11886"/>
                </a:lnTo>
                <a:lnTo>
                  <a:pt x="24617" y="11645"/>
                </a:lnTo>
                <a:lnTo>
                  <a:pt x="24557" y="11464"/>
                </a:lnTo>
                <a:lnTo>
                  <a:pt x="24436" y="11223"/>
                </a:lnTo>
                <a:lnTo>
                  <a:pt x="24316" y="11042"/>
                </a:lnTo>
                <a:lnTo>
                  <a:pt x="24135" y="10921"/>
                </a:lnTo>
                <a:lnTo>
                  <a:pt x="23893" y="10800"/>
                </a:lnTo>
                <a:lnTo>
                  <a:pt x="23712" y="10740"/>
                </a:lnTo>
                <a:close/>
                <a:moveTo>
                  <a:pt x="29022" y="10740"/>
                </a:moveTo>
                <a:lnTo>
                  <a:pt x="28841" y="10800"/>
                </a:lnTo>
                <a:lnTo>
                  <a:pt x="28599" y="10921"/>
                </a:lnTo>
                <a:lnTo>
                  <a:pt x="28418" y="11042"/>
                </a:lnTo>
                <a:lnTo>
                  <a:pt x="28298" y="11223"/>
                </a:lnTo>
                <a:lnTo>
                  <a:pt x="28177" y="11464"/>
                </a:lnTo>
                <a:lnTo>
                  <a:pt x="28117" y="11645"/>
                </a:lnTo>
                <a:lnTo>
                  <a:pt x="28117" y="11886"/>
                </a:lnTo>
                <a:lnTo>
                  <a:pt x="28117" y="12128"/>
                </a:lnTo>
                <a:lnTo>
                  <a:pt x="28177" y="12309"/>
                </a:lnTo>
                <a:lnTo>
                  <a:pt x="28298" y="12550"/>
                </a:lnTo>
                <a:lnTo>
                  <a:pt x="28418" y="12731"/>
                </a:lnTo>
                <a:lnTo>
                  <a:pt x="28599" y="12852"/>
                </a:lnTo>
                <a:lnTo>
                  <a:pt x="28841" y="12972"/>
                </a:lnTo>
                <a:lnTo>
                  <a:pt x="29022" y="13033"/>
                </a:lnTo>
                <a:lnTo>
                  <a:pt x="29505" y="13033"/>
                </a:lnTo>
                <a:lnTo>
                  <a:pt x="29686" y="12972"/>
                </a:lnTo>
                <a:lnTo>
                  <a:pt x="29927" y="12852"/>
                </a:lnTo>
                <a:lnTo>
                  <a:pt x="30108" y="12731"/>
                </a:lnTo>
                <a:lnTo>
                  <a:pt x="30229" y="12550"/>
                </a:lnTo>
                <a:lnTo>
                  <a:pt x="30349" y="12309"/>
                </a:lnTo>
                <a:lnTo>
                  <a:pt x="30410" y="12128"/>
                </a:lnTo>
                <a:lnTo>
                  <a:pt x="30410" y="11886"/>
                </a:lnTo>
                <a:lnTo>
                  <a:pt x="30410" y="11645"/>
                </a:lnTo>
                <a:lnTo>
                  <a:pt x="30349" y="11464"/>
                </a:lnTo>
                <a:lnTo>
                  <a:pt x="30229" y="11223"/>
                </a:lnTo>
                <a:lnTo>
                  <a:pt x="30108" y="11042"/>
                </a:lnTo>
                <a:lnTo>
                  <a:pt x="29927" y="10921"/>
                </a:lnTo>
                <a:lnTo>
                  <a:pt x="29686" y="10800"/>
                </a:lnTo>
                <a:lnTo>
                  <a:pt x="29505" y="10740"/>
                </a:lnTo>
                <a:close/>
                <a:moveTo>
                  <a:pt x="34814" y="10740"/>
                </a:moveTo>
                <a:lnTo>
                  <a:pt x="34633" y="10800"/>
                </a:lnTo>
                <a:lnTo>
                  <a:pt x="34392" y="10921"/>
                </a:lnTo>
                <a:lnTo>
                  <a:pt x="34211" y="11042"/>
                </a:lnTo>
                <a:lnTo>
                  <a:pt x="34090" y="11223"/>
                </a:lnTo>
                <a:lnTo>
                  <a:pt x="33969" y="11464"/>
                </a:lnTo>
                <a:lnTo>
                  <a:pt x="33909" y="11645"/>
                </a:lnTo>
                <a:lnTo>
                  <a:pt x="33909" y="11886"/>
                </a:lnTo>
                <a:lnTo>
                  <a:pt x="33909" y="12128"/>
                </a:lnTo>
                <a:lnTo>
                  <a:pt x="33969" y="12309"/>
                </a:lnTo>
                <a:lnTo>
                  <a:pt x="34090" y="12550"/>
                </a:lnTo>
                <a:lnTo>
                  <a:pt x="34211" y="12731"/>
                </a:lnTo>
                <a:lnTo>
                  <a:pt x="34392" y="12852"/>
                </a:lnTo>
                <a:lnTo>
                  <a:pt x="34633" y="12972"/>
                </a:lnTo>
                <a:lnTo>
                  <a:pt x="34814" y="13033"/>
                </a:lnTo>
                <a:lnTo>
                  <a:pt x="35297" y="13033"/>
                </a:lnTo>
                <a:lnTo>
                  <a:pt x="35478" y="12972"/>
                </a:lnTo>
                <a:lnTo>
                  <a:pt x="35719" y="12852"/>
                </a:lnTo>
                <a:lnTo>
                  <a:pt x="35900" y="12731"/>
                </a:lnTo>
                <a:lnTo>
                  <a:pt x="36021" y="12550"/>
                </a:lnTo>
                <a:lnTo>
                  <a:pt x="36141" y="12309"/>
                </a:lnTo>
                <a:lnTo>
                  <a:pt x="36202" y="12128"/>
                </a:lnTo>
                <a:lnTo>
                  <a:pt x="36202" y="11886"/>
                </a:lnTo>
                <a:lnTo>
                  <a:pt x="36202" y="11645"/>
                </a:lnTo>
                <a:lnTo>
                  <a:pt x="36141" y="11464"/>
                </a:lnTo>
                <a:lnTo>
                  <a:pt x="36021" y="11223"/>
                </a:lnTo>
                <a:lnTo>
                  <a:pt x="35900" y="11042"/>
                </a:lnTo>
                <a:lnTo>
                  <a:pt x="35719" y="10921"/>
                </a:lnTo>
                <a:lnTo>
                  <a:pt x="35478" y="10800"/>
                </a:lnTo>
                <a:lnTo>
                  <a:pt x="35297" y="10740"/>
                </a:lnTo>
                <a:close/>
                <a:moveTo>
                  <a:pt x="40606" y="10740"/>
                </a:moveTo>
                <a:lnTo>
                  <a:pt x="40425" y="10800"/>
                </a:lnTo>
                <a:lnTo>
                  <a:pt x="40184" y="10921"/>
                </a:lnTo>
                <a:lnTo>
                  <a:pt x="40003" y="11042"/>
                </a:lnTo>
                <a:lnTo>
                  <a:pt x="39882" y="11223"/>
                </a:lnTo>
                <a:lnTo>
                  <a:pt x="39762" y="11464"/>
                </a:lnTo>
                <a:lnTo>
                  <a:pt x="39701" y="11645"/>
                </a:lnTo>
                <a:lnTo>
                  <a:pt x="39701" y="11886"/>
                </a:lnTo>
                <a:lnTo>
                  <a:pt x="39701" y="12128"/>
                </a:lnTo>
                <a:lnTo>
                  <a:pt x="39762" y="12309"/>
                </a:lnTo>
                <a:lnTo>
                  <a:pt x="39882" y="12550"/>
                </a:lnTo>
                <a:lnTo>
                  <a:pt x="40003" y="12731"/>
                </a:lnTo>
                <a:lnTo>
                  <a:pt x="40184" y="12852"/>
                </a:lnTo>
                <a:lnTo>
                  <a:pt x="40425" y="12972"/>
                </a:lnTo>
                <a:lnTo>
                  <a:pt x="40606" y="13033"/>
                </a:lnTo>
                <a:lnTo>
                  <a:pt x="41089" y="13033"/>
                </a:lnTo>
                <a:lnTo>
                  <a:pt x="41270" y="12972"/>
                </a:lnTo>
                <a:lnTo>
                  <a:pt x="41511" y="12852"/>
                </a:lnTo>
                <a:lnTo>
                  <a:pt x="41692" y="12731"/>
                </a:lnTo>
                <a:lnTo>
                  <a:pt x="41813" y="12550"/>
                </a:lnTo>
                <a:lnTo>
                  <a:pt x="41934" y="12309"/>
                </a:lnTo>
                <a:lnTo>
                  <a:pt x="41994" y="12128"/>
                </a:lnTo>
                <a:lnTo>
                  <a:pt x="41994" y="11886"/>
                </a:lnTo>
                <a:lnTo>
                  <a:pt x="41994" y="11645"/>
                </a:lnTo>
                <a:lnTo>
                  <a:pt x="41934" y="11464"/>
                </a:lnTo>
                <a:lnTo>
                  <a:pt x="41813" y="11223"/>
                </a:lnTo>
                <a:lnTo>
                  <a:pt x="41692" y="11042"/>
                </a:lnTo>
                <a:lnTo>
                  <a:pt x="41511" y="10921"/>
                </a:lnTo>
                <a:lnTo>
                  <a:pt x="41270" y="10800"/>
                </a:lnTo>
                <a:lnTo>
                  <a:pt x="41089" y="10740"/>
                </a:lnTo>
                <a:close/>
                <a:moveTo>
                  <a:pt x="46399" y="10740"/>
                </a:moveTo>
                <a:lnTo>
                  <a:pt x="46218" y="10800"/>
                </a:lnTo>
                <a:lnTo>
                  <a:pt x="45976" y="10921"/>
                </a:lnTo>
                <a:lnTo>
                  <a:pt x="45795" y="11042"/>
                </a:lnTo>
                <a:lnTo>
                  <a:pt x="45674" y="11223"/>
                </a:lnTo>
                <a:lnTo>
                  <a:pt x="45554" y="11464"/>
                </a:lnTo>
                <a:lnTo>
                  <a:pt x="45493" y="11645"/>
                </a:lnTo>
                <a:lnTo>
                  <a:pt x="45493" y="11886"/>
                </a:lnTo>
                <a:lnTo>
                  <a:pt x="45493" y="12128"/>
                </a:lnTo>
                <a:lnTo>
                  <a:pt x="45554" y="12309"/>
                </a:lnTo>
                <a:lnTo>
                  <a:pt x="45674" y="12550"/>
                </a:lnTo>
                <a:lnTo>
                  <a:pt x="45795" y="12731"/>
                </a:lnTo>
                <a:lnTo>
                  <a:pt x="45976" y="12852"/>
                </a:lnTo>
                <a:lnTo>
                  <a:pt x="46218" y="12972"/>
                </a:lnTo>
                <a:lnTo>
                  <a:pt x="46399" y="13033"/>
                </a:lnTo>
                <a:lnTo>
                  <a:pt x="46881" y="13033"/>
                </a:lnTo>
                <a:lnTo>
                  <a:pt x="47062" y="12972"/>
                </a:lnTo>
                <a:lnTo>
                  <a:pt x="47304" y="12852"/>
                </a:lnTo>
                <a:lnTo>
                  <a:pt x="47485" y="12731"/>
                </a:lnTo>
                <a:lnTo>
                  <a:pt x="47605" y="12550"/>
                </a:lnTo>
                <a:lnTo>
                  <a:pt x="47726" y="12309"/>
                </a:lnTo>
                <a:lnTo>
                  <a:pt x="47786" y="12128"/>
                </a:lnTo>
                <a:lnTo>
                  <a:pt x="47786" y="11886"/>
                </a:lnTo>
                <a:lnTo>
                  <a:pt x="47786" y="11645"/>
                </a:lnTo>
                <a:lnTo>
                  <a:pt x="47726" y="11464"/>
                </a:lnTo>
                <a:lnTo>
                  <a:pt x="47605" y="11223"/>
                </a:lnTo>
                <a:lnTo>
                  <a:pt x="47485" y="11042"/>
                </a:lnTo>
                <a:lnTo>
                  <a:pt x="47304" y="10921"/>
                </a:lnTo>
                <a:lnTo>
                  <a:pt x="47062" y="10800"/>
                </a:lnTo>
                <a:lnTo>
                  <a:pt x="46881" y="10740"/>
                </a:lnTo>
                <a:close/>
                <a:moveTo>
                  <a:pt x="52191" y="10740"/>
                </a:moveTo>
                <a:lnTo>
                  <a:pt x="52010" y="10800"/>
                </a:lnTo>
                <a:lnTo>
                  <a:pt x="51768" y="10921"/>
                </a:lnTo>
                <a:lnTo>
                  <a:pt x="51587" y="11042"/>
                </a:lnTo>
                <a:lnTo>
                  <a:pt x="51467" y="11223"/>
                </a:lnTo>
                <a:lnTo>
                  <a:pt x="51346" y="11464"/>
                </a:lnTo>
                <a:lnTo>
                  <a:pt x="51286" y="11645"/>
                </a:lnTo>
                <a:lnTo>
                  <a:pt x="51286" y="11886"/>
                </a:lnTo>
                <a:lnTo>
                  <a:pt x="51286" y="12128"/>
                </a:lnTo>
                <a:lnTo>
                  <a:pt x="51346" y="12309"/>
                </a:lnTo>
                <a:lnTo>
                  <a:pt x="51467" y="12550"/>
                </a:lnTo>
                <a:lnTo>
                  <a:pt x="51587" y="12731"/>
                </a:lnTo>
                <a:lnTo>
                  <a:pt x="51768" y="12852"/>
                </a:lnTo>
                <a:lnTo>
                  <a:pt x="52010" y="12972"/>
                </a:lnTo>
                <a:lnTo>
                  <a:pt x="52191" y="13033"/>
                </a:lnTo>
                <a:lnTo>
                  <a:pt x="52673" y="13033"/>
                </a:lnTo>
                <a:lnTo>
                  <a:pt x="52854" y="12972"/>
                </a:lnTo>
                <a:lnTo>
                  <a:pt x="53096" y="12852"/>
                </a:lnTo>
                <a:lnTo>
                  <a:pt x="53277" y="12731"/>
                </a:lnTo>
                <a:lnTo>
                  <a:pt x="53397" y="12550"/>
                </a:lnTo>
                <a:lnTo>
                  <a:pt x="53518" y="12309"/>
                </a:lnTo>
                <a:lnTo>
                  <a:pt x="53578" y="12128"/>
                </a:lnTo>
                <a:lnTo>
                  <a:pt x="53578" y="11886"/>
                </a:lnTo>
                <a:lnTo>
                  <a:pt x="53578" y="11645"/>
                </a:lnTo>
                <a:lnTo>
                  <a:pt x="53518" y="11464"/>
                </a:lnTo>
                <a:lnTo>
                  <a:pt x="53397" y="11223"/>
                </a:lnTo>
                <a:lnTo>
                  <a:pt x="53277" y="11042"/>
                </a:lnTo>
                <a:lnTo>
                  <a:pt x="53096" y="10921"/>
                </a:lnTo>
                <a:lnTo>
                  <a:pt x="52854" y="10800"/>
                </a:lnTo>
                <a:lnTo>
                  <a:pt x="52673" y="10740"/>
                </a:lnTo>
                <a:close/>
                <a:moveTo>
                  <a:pt x="57983" y="10740"/>
                </a:moveTo>
                <a:lnTo>
                  <a:pt x="57802" y="10800"/>
                </a:lnTo>
                <a:lnTo>
                  <a:pt x="57561" y="10921"/>
                </a:lnTo>
                <a:lnTo>
                  <a:pt x="57380" y="11042"/>
                </a:lnTo>
                <a:lnTo>
                  <a:pt x="57259" y="11223"/>
                </a:lnTo>
                <a:lnTo>
                  <a:pt x="57138" y="11464"/>
                </a:lnTo>
                <a:lnTo>
                  <a:pt x="57078" y="11645"/>
                </a:lnTo>
                <a:lnTo>
                  <a:pt x="57078" y="11886"/>
                </a:lnTo>
                <a:lnTo>
                  <a:pt x="57078" y="12128"/>
                </a:lnTo>
                <a:lnTo>
                  <a:pt x="57138" y="12309"/>
                </a:lnTo>
                <a:lnTo>
                  <a:pt x="57259" y="12550"/>
                </a:lnTo>
                <a:lnTo>
                  <a:pt x="57380" y="12731"/>
                </a:lnTo>
                <a:lnTo>
                  <a:pt x="57561" y="12852"/>
                </a:lnTo>
                <a:lnTo>
                  <a:pt x="57802" y="12972"/>
                </a:lnTo>
                <a:lnTo>
                  <a:pt x="57983" y="13033"/>
                </a:lnTo>
                <a:lnTo>
                  <a:pt x="58466" y="13033"/>
                </a:lnTo>
                <a:lnTo>
                  <a:pt x="58647" y="12972"/>
                </a:lnTo>
                <a:lnTo>
                  <a:pt x="58888" y="12852"/>
                </a:lnTo>
                <a:lnTo>
                  <a:pt x="59069" y="12731"/>
                </a:lnTo>
                <a:lnTo>
                  <a:pt x="59190" y="12550"/>
                </a:lnTo>
                <a:lnTo>
                  <a:pt x="59310" y="12309"/>
                </a:lnTo>
                <a:lnTo>
                  <a:pt x="59371" y="12128"/>
                </a:lnTo>
                <a:lnTo>
                  <a:pt x="59371" y="11886"/>
                </a:lnTo>
                <a:lnTo>
                  <a:pt x="59371" y="11645"/>
                </a:lnTo>
                <a:lnTo>
                  <a:pt x="59310" y="11464"/>
                </a:lnTo>
                <a:lnTo>
                  <a:pt x="59190" y="11223"/>
                </a:lnTo>
                <a:lnTo>
                  <a:pt x="59069" y="11042"/>
                </a:lnTo>
                <a:lnTo>
                  <a:pt x="58888" y="10921"/>
                </a:lnTo>
                <a:lnTo>
                  <a:pt x="58647" y="10800"/>
                </a:lnTo>
                <a:lnTo>
                  <a:pt x="58466" y="10740"/>
                </a:lnTo>
                <a:close/>
                <a:moveTo>
                  <a:pt x="63775" y="10740"/>
                </a:moveTo>
                <a:lnTo>
                  <a:pt x="63594" y="10800"/>
                </a:lnTo>
                <a:lnTo>
                  <a:pt x="63353" y="10921"/>
                </a:lnTo>
                <a:lnTo>
                  <a:pt x="63172" y="11042"/>
                </a:lnTo>
                <a:lnTo>
                  <a:pt x="63051" y="11223"/>
                </a:lnTo>
                <a:lnTo>
                  <a:pt x="62931" y="11464"/>
                </a:lnTo>
                <a:lnTo>
                  <a:pt x="62870" y="11645"/>
                </a:lnTo>
                <a:lnTo>
                  <a:pt x="62870" y="11886"/>
                </a:lnTo>
                <a:lnTo>
                  <a:pt x="62870" y="12128"/>
                </a:lnTo>
                <a:lnTo>
                  <a:pt x="62931" y="12309"/>
                </a:lnTo>
                <a:lnTo>
                  <a:pt x="63051" y="12550"/>
                </a:lnTo>
                <a:lnTo>
                  <a:pt x="63172" y="12731"/>
                </a:lnTo>
                <a:lnTo>
                  <a:pt x="63353" y="12852"/>
                </a:lnTo>
                <a:lnTo>
                  <a:pt x="63594" y="12972"/>
                </a:lnTo>
                <a:lnTo>
                  <a:pt x="63775" y="13033"/>
                </a:lnTo>
                <a:lnTo>
                  <a:pt x="64258" y="13033"/>
                </a:lnTo>
                <a:lnTo>
                  <a:pt x="64439" y="12972"/>
                </a:lnTo>
                <a:lnTo>
                  <a:pt x="64680" y="12852"/>
                </a:lnTo>
                <a:lnTo>
                  <a:pt x="64861" y="12731"/>
                </a:lnTo>
                <a:lnTo>
                  <a:pt x="64982" y="12550"/>
                </a:lnTo>
                <a:lnTo>
                  <a:pt x="65103" y="12309"/>
                </a:lnTo>
                <a:lnTo>
                  <a:pt x="65163" y="12128"/>
                </a:lnTo>
                <a:lnTo>
                  <a:pt x="65163" y="11886"/>
                </a:lnTo>
                <a:lnTo>
                  <a:pt x="65163" y="11705"/>
                </a:lnTo>
                <a:lnTo>
                  <a:pt x="65103" y="11464"/>
                </a:lnTo>
                <a:lnTo>
                  <a:pt x="64922" y="11162"/>
                </a:lnTo>
                <a:lnTo>
                  <a:pt x="64741" y="10981"/>
                </a:lnTo>
                <a:lnTo>
                  <a:pt x="64439" y="10800"/>
                </a:lnTo>
                <a:lnTo>
                  <a:pt x="64198" y="10740"/>
                </a:lnTo>
                <a:close/>
                <a:moveTo>
                  <a:pt x="8689" y="13636"/>
                </a:moveTo>
                <a:lnTo>
                  <a:pt x="7844" y="14783"/>
                </a:lnTo>
                <a:lnTo>
                  <a:pt x="7844" y="15024"/>
                </a:lnTo>
                <a:lnTo>
                  <a:pt x="7904" y="15205"/>
                </a:lnTo>
                <a:lnTo>
                  <a:pt x="8025" y="15446"/>
                </a:lnTo>
                <a:lnTo>
                  <a:pt x="8146" y="15627"/>
                </a:lnTo>
                <a:lnTo>
                  <a:pt x="8327" y="15748"/>
                </a:lnTo>
                <a:lnTo>
                  <a:pt x="8568" y="15869"/>
                </a:lnTo>
                <a:lnTo>
                  <a:pt x="8749" y="15929"/>
                </a:lnTo>
                <a:lnTo>
                  <a:pt x="9232" y="15929"/>
                </a:lnTo>
                <a:lnTo>
                  <a:pt x="9413" y="15869"/>
                </a:lnTo>
                <a:lnTo>
                  <a:pt x="9654" y="15748"/>
                </a:lnTo>
                <a:lnTo>
                  <a:pt x="9835" y="15627"/>
                </a:lnTo>
                <a:lnTo>
                  <a:pt x="9956" y="15446"/>
                </a:lnTo>
                <a:lnTo>
                  <a:pt x="10076" y="15205"/>
                </a:lnTo>
                <a:lnTo>
                  <a:pt x="10137" y="15024"/>
                </a:lnTo>
                <a:lnTo>
                  <a:pt x="10137" y="14783"/>
                </a:lnTo>
                <a:lnTo>
                  <a:pt x="10076" y="14420"/>
                </a:lnTo>
                <a:lnTo>
                  <a:pt x="9956" y="14119"/>
                </a:lnTo>
                <a:lnTo>
                  <a:pt x="9775" y="13938"/>
                </a:lnTo>
                <a:lnTo>
                  <a:pt x="9533" y="13757"/>
                </a:lnTo>
                <a:lnTo>
                  <a:pt x="9292" y="13636"/>
                </a:lnTo>
                <a:close/>
                <a:moveTo>
                  <a:pt x="14481" y="13636"/>
                </a:moveTo>
                <a:lnTo>
                  <a:pt x="14240" y="13757"/>
                </a:lnTo>
                <a:lnTo>
                  <a:pt x="13998" y="13938"/>
                </a:lnTo>
                <a:lnTo>
                  <a:pt x="13817" y="14119"/>
                </a:lnTo>
                <a:lnTo>
                  <a:pt x="13697" y="14420"/>
                </a:lnTo>
                <a:lnTo>
                  <a:pt x="13636" y="14783"/>
                </a:lnTo>
                <a:lnTo>
                  <a:pt x="13636" y="15024"/>
                </a:lnTo>
                <a:lnTo>
                  <a:pt x="13697" y="15205"/>
                </a:lnTo>
                <a:lnTo>
                  <a:pt x="13817" y="15446"/>
                </a:lnTo>
                <a:lnTo>
                  <a:pt x="13938" y="15627"/>
                </a:lnTo>
                <a:lnTo>
                  <a:pt x="14119" y="15748"/>
                </a:lnTo>
                <a:lnTo>
                  <a:pt x="14360" y="15869"/>
                </a:lnTo>
                <a:lnTo>
                  <a:pt x="14541" y="15929"/>
                </a:lnTo>
                <a:lnTo>
                  <a:pt x="15024" y="15929"/>
                </a:lnTo>
                <a:lnTo>
                  <a:pt x="15205" y="15869"/>
                </a:lnTo>
                <a:lnTo>
                  <a:pt x="15446" y="15748"/>
                </a:lnTo>
                <a:lnTo>
                  <a:pt x="15627" y="15627"/>
                </a:lnTo>
                <a:lnTo>
                  <a:pt x="15748" y="15446"/>
                </a:lnTo>
                <a:lnTo>
                  <a:pt x="15869" y="15205"/>
                </a:lnTo>
                <a:lnTo>
                  <a:pt x="15929" y="15024"/>
                </a:lnTo>
                <a:lnTo>
                  <a:pt x="15929" y="14783"/>
                </a:lnTo>
                <a:lnTo>
                  <a:pt x="15869" y="14420"/>
                </a:lnTo>
                <a:lnTo>
                  <a:pt x="15748" y="14119"/>
                </a:lnTo>
                <a:lnTo>
                  <a:pt x="15567" y="13938"/>
                </a:lnTo>
                <a:lnTo>
                  <a:pt x="15326" y="13757"/>
                </a:lnTo>
                <a:lnTo>
                  <a:pt x="15084" y="13636"/>
                </a:lnTo>
                <a:close/>
                <a:moveTo>
                  <a:pt x="20273" y="13636"/>
                </a:moveTo>
                <a:lnTo>
                  <a:pt x="20032" y="13757"/>
                </a:lnTo>
                <a:lnTo>
                  <a:pt x="19790" y="13938"/>
                </a:lnTo>
                <a:lnTo>
                  <a:pt x="19609" y="14119"/>
                </a:lnTo>
                <a:lnTo>
                  <a:pt x="19489" y="14420"/>
                </a:lnTo>
                <a:lnTo>
                  <a:pt x="19428" y="14783"/>
                </a:lnTo>
                <a:lnTo>
                  <a:pt x="19428" y="15024"/>
                </a:lnTo>
                <a:lnTo>
                  <a:pt x="19489" y="15205"/>
                </a:lnTo>
                <a:lnTo>
                  <a:pt x="19609" y="15446"/>
                </a:lnTo>
                <a:lnTo>
                  <a:pt x="19730" y="15627"/>
                </a:lnTo>
                <a:lnTo>
                  <a:pt x="19911" y="15748"/>
                </a:lnTo>
                <a:lnTo>
                  <a:pt x="20152" y="15869"/>
                </a:lnTo>
                <a:lnTo>
                  <a:pt x="20333" y="15929"/>
                </a:lnTo>
                <a:lnTo>
                  <a:pt x="20816" y="15929"/>
                </a:lnTo>
                <a:lnTo>
                  <a:pt x="20997" y="15869"/>
                </a:lnTo>
                <a:lnTo>
                  <a:pt x="21239" y="15748"/>
                </a:lnTo>
                <a:lnTo>
                  <a:pt x="21420" y="15627"/>
                </a:lnTo>
                <a:lnTo>
                  <a:pt x="21540" y="15446"/>
                </a:lnTo>
                <a:lnTo>
                  <a:pt x="21661" y="15205"/>
                </a:lnTo>
                <a:lnTo>
                  <a:pt x="21721" y="15024"/>
                </a:lnTo>
                <a:lnTo>
                  <a:pt x="21721" y="14783"/>
                </a:lnTo>
                <a:lnTo>
                  <a:pt x="21661" y="14420"/>
                </a:lnTo>
                <a:lnTo>
                  <a:pt x="21540" y="14119"/>
                </a:lnTo>
                <a:lnTo>
                  <a:pt x="21359" y="13938"/>
                </a:lnTo>
                <a:lnTo>
                  <a:pt x="21118" y="13757"/>
                </a:lnTo>
                <a:lnTo>
                  <a:pt x="20876" y="13636"/>
                </a:lnTo>
                <a:close/>
                <a:moveTo>
                  <a:pt x="26065" y="13636"/>
                </a:moveTo>
                <a:lnTo>
                  <a:pt x="25824" y="13757"/>
                </a:lnTo>
                <a:lnTo>
                  <a:pt x="25583" y="13938"/>
                </a:lnTo>
                <a:lnTo>
                  <a:pt x="25402" y="14119"/>
                </a:lnTo>
                <a:lnTo>
                  <a:pt x="25281" y="14420"/>
                </a:lnTo>
                <a:lnTo>
                  <a:pt x="25221" y="14783"/>
                </a:lnTo>
                <a:lnTo>
                  <a:pt x="25221" y="15024"/>
                </a:lnTo>
                <a:lnTo>
                  <a:pt x="25281" y="15205"/>
                </a:lnTo>
                <a:lnTo>
                  <a:pt x="25402" y="15446"/>
                </a:lnTo>
                <a:lnTo>
                  <a:pt x="25522" y="15627"/>
                </a:lnTo>
                <a:lnTo>
                  <a:pt x="25703" y="15748"/>
                </a:lnTo>
                <a:lnTo>
                  <a:pt x="25945" y="15869"/>
                </a:lnTo>
                <a:lnTo>
                  <a:pt x="26126" y="15929"/>
                </a:lnTo>
                <a:lnTo>
                  <a:pt x="26608" y="15929"/>
                </a:lnTo>
                <a:lnTo>
                  <a:pt x="26789" y="15869"/>
                </a:lnTo>
                <a:lnTo>
                  <a:pt x="27031" y="15748"/>
                </a:lnTo>
                <a:lnTo>
                  <a:pt x="27212" y="15627"/>
                </a:lnTo>
                <a:lnTo>
                  <a:pt x="27332" y="15446"/>
                </a:lnTo>
                <a:lnTo>
                  <a:pt x="27453" y="15205"/>
                </a:lnTo>
                <a:lnTo>
                  <a:pt x="27513" y="15024"/>
                </a:lnTo>
                <a:lnTo>
                  <a:pt x="27513" y="14783"/>
                </a:lnTo>
                <a:lnTo>
                  <a:pt x="27453" y="14420"/>
                </a:lnTo>
                <a:lnTo>
                  <a:pt x="27332" y="14119"/>
                </a:lnTo>
                <a:lnTo>
                  <a:pt x="27151" y="13938"/>
                </a:lnTo>
                <a:lnTo>
                  <a:pt x="26910" y="13757"/>
                </a:lnTo>
                <a:lnTo>
                  <a:pt x="26669" y="13636"/>
                </a:lnTo>
                <a:close/>
                <a:moveTo>
                  <a:pt x="31858" y="13636"/>
                </a:moveTo>
                <a:lnTo>
                  <a:pt x="31616" y="13757"/>
                </a:lnTo>
                <a:lnTo>
                  <a:pt x="31375" y="13938"/>
                </a:lnTo>
                <a:lnTo>
                  <a:pt x="31194" y="14119"/>
                </a:lnTo>
                <a:lnTo>
                  <a:pt x="31073" y="14420"/>
                </a:lnTo>
                <a:lnTo>
                  <a:pt x="31013" y="14783"/>
                </a:lnTo>
                <a:lnTo>
                  <a:pt x="31013" y="15024"/>
                </a:lnTo>
                <a:lnTo>
                  <a:pt x="31073" y="15205"/>
                </a:lnTo>
                <a:lnTo>
                  <a:pt x="31194" y="15446"/>
                </a:lnTo>
                <a:lnTo>
                  <a:pt x="31315" y="15627"/>
                </a:lnTo>
                <a:lnTo>
                  <a:pt x="31496" y="15748"/>
                </a:lnTo>
                <a:lnTo>
                  <a:pt x="31737" y="15869"/>
                </a:lnTo>
                <a:lnTo>
                  <a:pt x="31918" y="15929"/>
                </a:lnTo>
                <a:lnTo>
                  <a:pt x="32401" y="15929"/>
                </a:lnTo>
                <a:lnTo>
                  <a:pt x="32582" y="15869"/>
                </a:lnTo>
                <a:lnTo>
                  <a:pt x="32823" y="15748"/>
                </a:lnTo>
                <a:lnTo>
                  <a:pt x="33004" y="15627"/>
                </a:lnTo>
                <a:lnTo>
                  <a:pt x="33125" y="15446"/>
                </a:lnTo>
                <a:lnTo>
                  <a:pt x="33245" y="15205"/>
                </a:lnTo>
                <a:lnTo>
                  <a:pt x="33306" y="15024"/>
                </a:lnTo>
                <a:lnTo>
                  <a:pt x="33306" y="14783"/>
                </a:lnTo>
                <a:lnTo>
                  <a:pt x="33245" y="14420"/>
                </a:lnTo>
                <a:lnTo>
                  <a:pt x="33125" y="14119"/>
                </a:lnTo>
                <a:lnTo>
                  <a:pt x="32944" y="13938"/>
                </a:lnTo>
                <a:lnTo>
                  <a:pt x="32702" y="13757"/>
                </a:lnTo>
                <a:lnTo>
                  <a:pt x="32461" y="13636"/>
                </a:lnTo>
                <a:close/>
                <a:moveTo>
                  <a:pt x="37650" y="13636"/>
                </a:moveTo>
                <a:lnTo>
                  <a:pt x="37408" y="13757"/>
                </a:lnTo>
                <a:lnTo>
                  <a:pt x="37167" y="13938"/>
                </a:lnTo>
                <a:lnTo>
                  <a:pt x="36986" y="14119"/>
                </a:lnTo>
                <a:lnTo>
                  <a:pt x="36865" y="14420"/>
                </a:lnTo>
                <a:lnTo>
                  <a:pt x="36805" y="14783"/>
                </a:lnTo>
                <a:lnTo>
                  <a:pt x="36805" y="15024"/>
                </a:lnTo>
                <a:lnTo>
                  <a:pt x="36865" y="15205"/>
                </a:lnTo>
                <a:lnTo>
                  <a:pt x="36986" y="15446"/>
                </a:lnTo>
                <a:lnTo>
                  <a:pt x="37107" y="15627"/>
                </a:lnTo>
                <a:lnTo>
                  <a:pt x="37288" y="15748"/>
                </a:lnTo>
                <a:lnTo>
                  <a:pt x="37529" y="15869"/>
                </a:lnTo>
                <a:lnTo>
                  <a:pt x="37710" y="15929"/>
                </a:lnTo>
                <a:lnTo>
                  <a:pt x="38193" y="15929"/>
                </a:lnTo>
                <a:lnTo>
                  <a:pt x="38374" y="15869"/>
                </a:lnTo>
                <a:lnTo>
                  <a:pt x="38615" y="15748"/>
                </a:lnTo>
                <a:lnTo>
                  <a:pt x="38796" y="15627"/>
                </a:lnTo>
                <a:lnTo>
                  <a:pt x="38917" y="15446"/>
                </a:lnTo>
                <a:lnTo>
                  <a:pt x="39038" y="15205"/>
                </a:lnTo>
                <a:lnTo>
                  <a:pt x="39098" y="15024"/>
                </a:lnTo>
                <a:lnTo>
                  <a:pt x="39098" y="14783"/>
                </a:lnTo>
                <a:lnTo>
                  <a:pt x="39038" y="14420"/>
                </a:lnTo>
                <a:lnTo>
                  <a:pt x="38917" y="14119"/>
                </a:lnTo>
                <a:lnTo>
                  <a:pt x="38736" y="13938"/>
                </a:lnTo>
                <a:lnTo>
                  <a:pt x="38495" y="13757"/>
                </a:lnTo>
                <a:lnTo>
                  <a:pt x="38253" y="13636"/>
                </a:lnTo>
                <a:close/>
                <a:moveTo>
                  <a:pt x="43442" y="13636"/>
                </a:moveTo>
                <a:lnTo>
                  <a:pt x="43201" y="13757"/>
                </a:lnTo>
                <a:lnTo>
                  <a:pt x="42959" y="13938"/>
                </a:lnTo>
                <a:lnTo>
                  <a:pt x="42778" y="14119"/>
                </a:lnTo>
                <a:lnTo>
                  <a:pt x="42658" y="14420"/>
                </a:lnTo>
                <a:lnTo>
                  <a:pt x="42597" y="14783"/>
                </a:lnTo>
                <a:lnTo>
                  <a:pt x="42597" y="15024"/>
                </a:lnTo>
                <a:lnTo>
                  <a:pt x="42658" y="15205"/>
                </a:lnTo>
                <a:lnTo>
                  <a:pt x="42778" y="15446"/>
                </a:lnTo>
                <a:lnTo>
                  <a:pt x="42899" y="15627"/>
                </a:lnTo>
                <a:lnTo>
                  <a:pt x="43080" y="15748"/>
                </a:lnTo>
                <a:lnTo>
                  <a:pt x="43321" y="15869"/>
                </a:lnTo>
                <a:lnTo>
                  <a:pt x="43502" y="15929"/>
                </a:lnTo>
                <a:lnTo>
                  <a:pt x="43985" y="15929"/>
                </a:lnTo>
                <a:lnTo>
                  <a:pt x="44166" y="15869"/>
                </a:lnTo>
                <a:lnTo>
                  <a:pt x="44407" y="15748"/>
                </a:lnTo>
                <a:lnTo>
                  <a:pt x="44588" y="15627"/>
                </a:lnTo>
                <a:lnTo>
                  <a:pt x="44709" y="15446"/>
                </a:lnTo>
                <a:lnTo>
                  <a:pt x="44830" y="15205"/>
                </a:lnTo>
                <a:lnTo>
                  <a:pt x="44890" y="15024"/>
                </a:lnTo>
                <a:lnTo>
                  <a:pt x="44890" y="14783"/>
                </a:lnTo>
                <a:lnTo>
                  <a:pt x="44830" y="14420"/>
                </a:lnTo>
                <a:lnTo>
                  <a:pt x="44709" y="14119"/>
                </a:lnTo>
                <a:lnTo>
                  <a:pt x="44528" y="13938"/>
                </a:lnTo>
                <a:lnTo>
                  <a:pt x="44287" y="13757"/>
                </a:lnTo>
                <a:lnTo>
                  <a:pt x="44045" y="13636"/>
                </a:lnTo>
                <a:close/>
                <a:moveTo>
                  <a:pt x="49234" y="13636"/>
                </a:moveTo>
                <a:lnTo>
                  <a:pt x="48993" y="13757"/>
                </a:lnTo>
                <a:lnTo>
                  <a:pt x="48752" y="13938"/>
                </a:lnTo>
                <a:lnTo>
                  <a:pt x="48571" y="14119"/>
                </a:lnTo>
                <a:lnTo>
                  <a:pt x="48450" y="14420"/>
                </a:lnTo>
                <a:lnTo>
                  <a:pt x="48390" y="14783"/>
                </a:lnTo>
                <a:lnTo>
                  <a:pt x="48390" y="15024"/>
                </a:lnTo>
                <a:lnTo>
                  <a:pt x="48450" y="15205"/>
                </a:lnTo>
                <a:lnTo>
                  <a:pt x="48571" y="15446"/>
                </a:lnTo>
                <a:lnTo>
                  <a:pt x="48691" y="15627"/>
                </a:lnTo>
                <a:lnTo>
                  <a:pt x="48872" y="15748"/>
                </a:lnTo>
                <a:lnTo>
                  <a:pt x="49114" y="15869"/>
                </a:lnTo>
                <a:lnTo>
                  <a:pt x="49295" y="15929"/>
                </a:lnTo>
                <a:lnTo>
                  <a:pt x="49777" y="15929"/>
                </a:lnTo>
                <a:lnTo>
                  <a:pt x="49958" y="15869"/>
                </a:lnTo>
                <a:lnTo>
                  <a:pt x="50200" y="15748"/>
                </a:lnTo>
                <a:lnTo>
                  <a:pt x="50381" y="15627"/>
                </a:lnTo>
                <a:lnTo>
                  <a:pt x="50501" y="15446"/>
                </a:lnTo>
                <a:lnTo>
                  <a:pt x="50622" y="15205"/>
                </a:lnTo>
                <a:lnTo>
                  <a:pt x="50682" y="15024"/>
                </a:lnTo>
                <a:lnTo>
                  <a:pt x="50682" y="14783"/>
                </a:lnTo>
                <a:lnTo>
                  <a:pt x="50622" y="14420"/>
                </a:lnTo>
                <a:lnTo>
                  <a:pt x="50501" y="14119"/>
                </a:lnTo>
                <a:lnTo>
                  <a:pt x="50320" y="13938"/>
                </a:lnTo>
                <a:lnTo>
                  <a:pt x="50079" y="13757"/>
                </a:lnTo>
                <a:lnTo>
                  <a:pt x="49838" y="13636"/>
                </a:lnTo>
                <a:close/>
                <a:moveTo>
                  <a:pt x="55027" y="13636"/>
                </a:moveTo>
                <a:lnTo>
                  <a:pt x="54785" y="13757"/>
                </a:lnTo>
                <a:lnTo>
                  <a:pt x="54544" y="13938"/>
                </a:lnTo>
                <a:lnTo>
                  <a:pt x="54363" y="14119"/>
                </a:lnTo>
                <a:lnTo>
                  <a:pt x="54242" y="14420"/>
                </a:lnTo>
                <a:lnTo>
                  <a:pt x="54182" y="14783"/>
                </a:lnTo>
                <a:lnTo>
                  <a:pt x="54182" y="15024"/>
                </a:lnTo>
                <a:lnTo>
                  <a:pt x="54242" y="15205"/>
                </a:lnTo>
                <a:lnTo>
                  <a:pt x="54363" y="15446"/>
                </a:lnTo>
                <a:lnTo>
                  <a:pt x="54483" y="15627"/>
                </a:lnTo>
                <a:lnTo>
                  <a:pt x="54665" y="15748"/>
                </a:lnTo>
                <a:lnTo>
                  <a:pt x="54906" y="15869"/>
                </a:lnTo>
                <a:lnTo>
                  <a:pt x="55087" y="15929"/>
                </a:lnTo>
                <a:lnTo>
                  <a:pt x="55570" y="15929"/>
                </a:lnTo>
                <a:lnTo>
                  <a:pt x="55751" y="15869"/>
                </a:lnTo>
                <a:lnTo>
                  <a:pt x="55992" y="15748"/>
                </a:lnTo>
                <a:lnTo>
                  <a:pt x="56173" y="15627"/>
                </a:lnTo>
                <a:lnTo>
                  <a:pt x="56294" y="15446"/>
                </a:lnTo>
                <a:lnTo>
                  <a:pt x="56414" y="15205"/>
                </a:lnTo>
                <a:lnTo>
                  <a:pt x="56475" y="15024"/>
                </a:lnTo>
                <a:lnTo>
                  <a:pt x="56475" y="14783"/>
                </a:lnTo>
                <a:lnTo>
                  <a:pt x="56414" y="14420"/>
                </a:lnTo>
                <a:lnTo>
                  <a:pt x="56294" y="14119"/>
                </a:lnTo>
                <a:lnTo>
                  <a:pt x="56113" y="13938"/>
                </a:lnTo>
                <a:lnTo>
                  <a:pt x="55871" y="13757"/>
                </a:lnTo>
                <a:lnTo>
                  <a:pt x="55630" y="13636"/>
                </a:lnTo>
                <a:close/>
                <a:moveTo>
                  <a:pt x="60819" y="13636"/>
                </a:moveTo>
                <a:lnTo>
                  <a:pt x="60577" y="13757"/>
                </a:lnTo>
                <a:lnTo>
                  <a:pt x="60336" y="13938"/>
                </a:lnTo>
                <a:lnTo>
                  <a:pt x="60155" y="14119"/>
                </a:lnTo>
                <a:lnTo>
                  <a:pt x="60034" y="14420"/>
                </a:lnTo>
                <a:lnTo>
                  <a:pt x="59974" y="14783"/>
                </a:lnTo>
                <a:lnTo>
                  <a:pt x="59974" y="15024"/>
                </a:lnTo>
                <a:lnTo>
                  <a:pt x="60034" y="15205"/>
                </a:lnTo>
                <a:lnTo>
                  <a:pt x="60155" y="15446"/>
                </a:lnTo>
                <a:lnTo>
                  <a:pt x="60276" y="15627"/>
                </a:lnTo>
                <a:lnTo>
                  <a:pt x="60457" y="15748"/>
                </a:lnTo>
                <a:lnTo>
                  <a:pt x="60698" y="15869"/>
                </a:lnTo>
                <a:lnTo>
                  <a:pt x="60879" y="15929"/>
                </a:lnTo>
                <a:lnTo>
                  <a:pt x="61362" y="15929"/>
                </a:lnTo>
                <a:lnTo>
                  <a:pt x="61543" y="15869"/>
                </a:lnTo>
                <a:lnTo>
                  <a:pt x="61784" y="15748"/>
                </a:lnTo>
                <a:lnTo>
                  <a:pt x="61965" y="15627"/>
                </a:lnTo>
                <a:lnTo>
                  <a:pt x="62086" y="15446"/>
                </a:lnTo>
                <a:lnTo>
                  <a:pt x="62206" y="15205"/>
                </a:lnTo>
                <a:lnTo>
                  <a:pt x="62267" y="15024"/>
                </a:lnTo>
                <a:lnTo>
                  <a:pt x="62267" y="14783"/>
                </a:lnTo>
                <a:lnTo>
                  <a:pt x="62206" y="14420"/>
                </a:lnTo>
                <a:lnTo>
                  <a:pt x="62086" y="14119"/>
                </a:lnTo>
                <a:lnTo>
                  <a:pt x="61905" y="13938"/>
                </a:lnTo>
                <a:lnTo>
                  <a:pt x="61663" y="13757"/>
                </a:lnTo>
                <a:lnTo>
                  <a:pt x="61422" y="13636"/>
                </a:lnTo>
                <a:close/>
                <a:moveTo>
                  <a:pt x="66611" y="13636"/>
                </a:moveTo>
                <a:lnTo>
                  <a:pt x="66370" y="13757"/>
                </a:lnTo>
                <a:lnTo>
                  <a:pt x="66128" y="13938"/>
                </a:lnTo>
                <a:lnTo>
                  <a:pt x="65947" y="14119"/>
                </a:lnTo>
                <a:lnTo>
                  <a:pt x="65827" y="14420"/>
                </a:lnTo>
                <a:lnTo>
                  <a:pt x="65766" y="14783"/>
                </a:lnTo>
                <a:lnTo>
                  <a:pt x="65766" y="15024"/>
                </a:lnTo>
                <a:lnTo>
                  <a:pt x="65827" y="15205"/>
                </a:lnTo>
                <a:lnTo>
                  <a:pt x="65947" y="15446"/>
                </a:lnTo>
                <a:lnTo>
                  <a:pt x="66068" y="15627"/>
                </a:lnTo>
                <a:lnTo>
                  <a:pt x="66249" y="15748"/>
                </a:lnTo>
                <a:lnTo>
                  <a:pt x="66490" y="15869"/>
                </a:lnTo>
                <a:lnTo>
                  <a:pt x="66671" y="15929"/>
                </a:lnTo>
                <a:lnTo>
                  <a:pt x="67154" y="15929"/>
                </a:lnTo>
                <a:lnTo>
                  <a:pt x="67335" y="15869"/>
                </a:lnTo>
                <a:lnTo>
                  <a:pt x="67576" y="15748"/>
                </a:lnTo>
                <a:lnTo>
                  <a:pt x="67757" y="15627"/>
                </a:lnTo>
                <a:lnTo>
                  <a:pt x="67878" y="15446"/>
                </a:lnTo>
                <a:lnTo>
                  <a:pt x="67999" y="15205"/>
                </a:lnTo>
                <a:lnTo>
                  <a:pt x="68059" y="15024"/>
                </a:lnTo>
                <a:lnTo>
                  <a:pt x="68059" y="14783"/>
                </a:lnTo>
                <a:lnTo>
                  <a:pt x="67214" y="13636"/>
                </a:lnTo>
                <a:close/>
                <a:moveTo>
                  <a:pt x="6517" y="16593"/>
                </a:moveTo>
                <a:lnTo>
                  <a:pt x="5310" y="18523"/>
                </a:lnTo>
                <a:lnTo>
                  <a:pt x="5431" y="18644"/>
                </a:lnTo>
                <a:lnTo>
                  <a:pt x="5672" y="18765"/>
                </a:lnTo>
                <a:lnTo>
                  <a:pt x="5853" y="18825"/>
                </a:lnTo>
                <a:lnTo>
                  <a:pt x="6336" y="18825"/>
                </a:lnTo>
                <a:lnTo>
                  <a:pt x="6517" y="18765"/>
                </a:lnTo>
                <a:lnTo>
                  <a:pt x="6758" y="18644"/>
                </a:lnTo>
                <a:lnTo>
                  <a:pt x="6939" y="18523"/>
                </a:lnTo>
                <a:lnTo>
                  <a:pt x="7060" y="18342"/>
                </a:lnTo>
                <a:lnTo>
                  <a:pt x="7180" y="18101"/>
                </a:lnTo>
                <a:lnTo>
                  <a:pt x="7241" y="17920"/>
                </a:lnTo>
                <a:lnTo>
                  <a:pt x="7241" y="17679"/>
                </a:lnTo>
                <a:lnTo>
                  <a:pt x="7180" y="17317"/>
                </a:lnTo>
                <a:lnTo>
                  <a:pt x="7060" y="17015"/>
                </a:lnTo>
                <a:lnTo>
                  <a:pt x="6818" y="16774"/>
                </a:lnTo>
                <a:lnTo>
                  <a:pt x="6517" y="16593"/>
                </a:lnTo>
                <a:close/>
                <a:moveTo>
                  <a:pt x="11645" y="16532"/>
                </a:moveTo>
                <a:lnTo>
                  <a:pt x="11464" y="16593"/>
                </a:lnTo>
                <a:lnTo>
                  <a:pt x="11223" y="16713"/>
                </a:lnTo>
                <a:lnTo>
                  <a:pt x="11042" y="16834"/>
                </a:lnTo>
                <a:lnTo>
                  <a:pt x="10921" y="17015"/>
                </a:lnTo>
                <a:lnTo>
                  <a:pt x="10800" y="17256"/>
                </a:lnTo>
                <a:lnTo>
                  <a:pt x="10740" y="17437"/>
                </a:lnTo>
                <a:lnTo>
                  <a:pt x="10740" y="17679"/>
                </a:lnTo>
                <a:lnTo>
                  <a:pt x="10740" y="17920"/>
                </a:lnTo>
                <a:lnTo>
                  <a:pt x="10800" y="18101"/>
                </a:lnTo>
                <a:lnTo>
                  <a:pt x="10921" y="18342"/>
                </a:lnTo>
                <a:lnTo>
                  <a:pt x="11042" y="18523"/>
                </a:lnTo>
                <a:lnTo>
                  <a:pt x="11223" y="18644"/>
                </a:lnTo>
                <a:lnTo>
                  <a:pt x="11464" y="18765"/>
                </a:lnTo>
                <a:lnTo>
                  <a:pt x="11645" y="18825"/>
                </a:lnTo>
                <a:lnTo>
                  <a:pt x="12128" y="18825"/>
                </a:lnTo>
                <a:lnTo>
                  <a:pt x="12309" y="18765"/>
                </a:lnTo>
                <a:lnTo>
                  <a:pt x="12550" y="18644"/>
                </a:lnTo>
                <a:lnTo>
                  <a:pt x="12731" y="18523"/>
                </a:lnTo>
                <a:lnTo>
                  <a:pt x="12852" y="18342"/>
                </a:lnTo>
                <a:lnTo>
                  <a:pt x="12973" y="18101"/>
                </a:lnTo>
                <a:lnTo>
                  <a:pt x="13033" y="17920"/>
                </a:lnTo>
                <a:lnTo>
                  <a:pt x="13033" y="17679"/>
                </a:lnTo>
                <a:lnTo>
                  <a:pt x="13033" y="17437"/>
                </a:lnTo>
                <a:lnTo>
                  <a:pt x="12973" y="17256"/>
                </a:lnTo>
                <a:lnTo>
                  <a:pt x="12852" y="17015"/>
                </a:lnTo>
                <a:lnTo>
                  <a:pt x="12731" y="16834"/>
                </a:lnTo>
                <a:lnTo>
                  <a:pt x="12550" y="16713"/>
                </a:lnTo>
                <a:lnTo>
                  <a:pt x="12309" y="16593"/>
                </a:lnTo>
                <a:lnTo>
                  <a:pt x="12128" y="16532"/>
                </a:lnTo>
                <a:close/>
                <a:moveTo>
                  <a:pt x="17437" y="16532"/>
                </a:moveTo>
                <a:lnTo>
                  <a:pt x="17256" y="16593"/>
                </a:lnTo>
                <a:lnTo>
                  <a:pt x="17015" y="16713"/>
                </a:lnTo>
                <a:lnTo>
                  <a:pt x="16834" y="16834"/>
                </a:lnTo>
                <a:lnTo>
                  <a:pt x="16713" y="17015"/>
                </a:lnTo>
                <a:lnTo>
                  <a:pt x="16593" y="17256"/>
                </a:lnTo>
                <a:lnTo>
                  <a:pt x="16532" y="17437"/>
                </a:lnTo>
                <a:lnTo>
                  <a:pt x="16532" y="17679"/>
                </a:lnTo>
                <a:lnTo>
                  <a:pt x="16532" y="17920"/>
                </a:lnTo>
                <a:lnTo>
                  <a:pt x="16593" y="18101"/>
                </a:lnTo>
                <a:lnTo>
                  <a:pt x="16713" y="18342"/>
                </a:lnTo>
                <a:lnTo>
                  <a:pt x="16834" y="18523"/>
                </a:lnTo>
                <a:lnTo>
                  <a:pt x="17015" y="18644"/>
                </a:lnTo>
                <a:lnTo>
                  <a:pt x="17256" y="18765"/>
                </a:lnTo>
                <a:lnTo>
                  <a:pt x="17437" y="18825"/>
                </a:lnTo>
                <a:lnTo>
                  <a:pt x="17920" y="18825"/>
                </a:lnTo>
                <a:lnTo>
                  <a:pt x="18101" y="18765"/>
                </a:lnTo>
                <a:lnTo>
                  <a:pt x="18342" y="18644"/>
                </a:lnTo>
                <a:lnTo>
                  <a:pt x="18523" y="18523"/>
                </a:lnTo>
                <a:lnTo>
                  <a:pt x="18644" y="18342"/>
                </a:lnTo>
                <a:lnTo>
                  <a:pt x="18765" y="18101"/>
                </a:lnTo>
                <a:lnTo>
                  <a:pt x="18825" y="17920"/>
                </a:lnTo>
                <a:lnTo>
                  <a:pt x="18825" y="17679"/>
                </a:lnTo>
                <a:lnTo>
                  <a:pt x="18825" y="17437"/>
                </a:lnTo>
                <a:lnTo>
                  <a:pt x="18765" y="17256"/>
                </a:lnTo>
                <a:lnTo>
                  <a:pt x="18644" y="17015"/>
                </a:lnTo>
                <a:lnTo>
                  <a:pt x="18523" y="16834"/>
                </a:lnTo>
                <a:lnTo>
                  <a:pt x="18342" y="16713"/>
                </a:lnTo>
                <a:lnTo>
                  <a:pt x="18101" y="16593"/>
                </a:lnTo>
                <a:lnTo>
                  <a:pt x="17920" y="16532"/>
                </a:lnTo>
                <a:close/>
                <a:moveTo>
                  <a:pt x="23230" y="16532"/>
                </a:moveTo>
                <a:lnTo>
                  <a:pt x="23049" y="16593"/>
                </a:lnTo>
                <a:lnTo>
                  <a:pt x="22807" y="16713"/>
                </a:lnTo>
                <a:lnTo>
                  <a:pt x="22626" y="16834"/>
                </a:lnTo>
                <a:lnTo>
                  <a:pt x="22506" y="17015"/>
                </a:lnTo>
                <a:lnTo>
                  <a:pt x="22385" y="17256"/>
                </a:lnTo>
                <a:lnTo>
                  <a:pt x="22325" y="17437"/>
                </a:lnTo>
                <a:lnTo>
                  <a:pt x="22325" y="17679"/>
                </a:lnTo>
                <a:lnTo>
                  <a:pt x="22325" y="17920"/>
                </a:lnTo>
                <a:lnTo>
                  <a:pt x="22385" y="18101"/>
                </a:lnTo>
                <a:lnTo>
                  <a:pt x="22506" y="18342"/>
                </a:lnTo>
                <a:lnTo>
                  <a:pt x="22626" y="18523"/>
                </a:lnTo>
                <a:lnTo>
                  <a:pt x="22807" y="18644"/>
                </a:lnTo>
                <a:lnTo>
                  <a:pt x="23049" y="18765"/>
                </a:lnTo>
                <a:lnTo>
                  <a:pt x="23230" y="18825"/>
                </a:lnTo>
                <a:lnTo>
                  <a:pt x="23712" y="18825"/>
                </a:lnTo>
                <a:lnTo>
                  <a:pt x="23893" y="18765"/>
                </a:lnTo>
                <a:lnTo>
                  <a:pt x="24135" y="18644"/>
                </a:lnTo>
                <a:lnTo>
                  <a:pt x="24316" y="18523"/>
                </a:lnTo>
                <a:lnTo>
                  <a:pt x="24436" y="18342"/>
                </a:lnTo>
                <a:lnTo>
                  <a:pt x="24557" y="18101"/>
                </a:lnTo>
                <a:lnTo>
                  <a:pt x="24617" y="17920"/>
                </a:lnTo>
                <a:lnTo>
                  <a:pt x="24617" y="17679"/>
                </a:lnTo>
                <a:lnTo>
                  <a:pt x="24617" y="17437"/>
                </a:lnTo>
                <a:lnTo>
                  <a:pt x="24557" y="17256"/>
                </a:lnTo>
                <a:lnTo>
                  <a:pt x="24436" y="17015"/>
                </a:lnTo>
                <a:lnTo>
                  <a:pt x="24316" y="16834"/>
                </a:lnTo>
                <a:lnTo>
                  <a:pt x="24135" y="16713"/>
                </a:lnTo>
                <a:lnTo>
                  <a:pt x="23893" y="16593"/>
                </a:lnTo>
                <a:lnTo>
                  <a:pt x="23712" y="16532"/>
                </a:lnTo>
                <a:close/>
                <a:moveTo>
                  <a:pt x="29022" y="16532"/>
                </a:moveTo>
                <a:lnTo>
                  <a:pt x="28841" y="16593"/>
                </a:lnTo>
                <a:lnTo>
                  <a:pt x="28599" y="16713"/>
                </a:lnTo>
                <a:lnTo>
                  <a:pt x="28418" y="16834"/>
                </a:lnTo>
                <a:lnTo>
                  <a:pt x="28298" y="17015"/>
                </a:lnTo>
                <a:lnTo>
                  <a:pt x="28177" y="17256"/>
                </a:lnTo>
                <a:lnTo>
                  <a:pt x="28117" y="17437"/>
                </a:lnTo>
                <a:lnTo>
                  <a:pt x="28117" y="17679"/>
                </a:lnTo>
                <a:lnTo>
                  <a:pt x="28117" y="17920"/>
                </a:lnTo>
                <a:lnTo>
                  <a:pt x="28177" y="18101"/>
                </a:lnTo>
                <a:lnTo>
                  <a:pt x="28298" y="18342"/>
                </a:lnTo>
                <a:lnTo>
                  <a:pt x="28418" y="18523"/>
                </a:lnTo>
                <a:lnTo>
                  <a:pt x="28599" y="18644"/>
                </a:lnTo>
                <a:lnTo>
                  <a:pt x="28841" y="18765"/>
                </a:lnTo>
                <a:lnTo>
                  <a:pt x="29022" y="18825"/>
                </a:lnTo>
                <a:lnTo>
                  <a:pt x="29505" y="18825"/>
                </a:lnTo>
                <a:lnTo>
                  <a:pt x="29686" y="18765"/>
                </a:lnTo>
                <a:lnTo>
                  <a:pt x="29927" y="18644"/>
                </a:lnTo>
                <a:lnTo>
                  <a:pt x="30108" y="18523"/>
                </a:lnTo>
                <a:lnTo>
                  <a:pt x="30229" y="18342"/>
                </a:lnTo>
                <a:lnTo>
                  <a:pt x="30349" y="18101"/>
                </a:lnTo>
                <a:lnTo>
                  <a:pt x="30410" y="17920"/>
                </a:lnTo>
                <a:lnTo>
                  <a:pt x="30410" y="17679"/>
                </a:lnTo>
                <a:lnTo>
                  <a:pt x="30410" y="17437"/>
                </a:lnTo>
                <a:lnTo>
                  <a:pt x="30349" y="17256"/>
                </a:lnTo>
                <a:lnTo>
                  <a:pt x="30229" y="17015"/>
                </a:lnTo>
                <a:lnTo>
                  <a:pt x="30108" y="16834"/>
                </a:lnTo>
                <a:lnTo>
                  <a:pt x="29927" y="16713"/>
                </a:lnTo>
                <a:lnTo>
                  <a:pt x="29686" y="16593"/>
                </a:lnTo>
                <a:lnTo>
                  <a:pt x="29505" y="16532"/>
                </a:lnTo>
                <a:close/>
                <a:moveTo>
                  <a:pt x="34814" y="16532"/>
                </a:moveTo>
                <a:lnTo>
                  <a:pt x="34633" y="16593"/>
                </a:lnTo>
                <a:lnTo>
                  <a:pt x="34392" y="16713"/>
                </a:lnTo>
                <a:lnTo>
                  <a:pt x="34211" y="16834"/>
                </a:lnTo>
                <a:lnTo>
                  <a:pt x="34090" y="17015"/>
                </a:lnTo>
                <a:lnTo>
                  <a:pt x="33969" y="17256"/>
                </a:lnTo>
                <a:lnTo>
                  <a:pt x="33909" y="17437"/>
                </a:lnTo>
                <a:lnTo>
                  <a:pt x="33909" y="17679"/>
                </a:lnTo>
                <a:lnTo>
                  <a:pt x="33909" y="17920"/>
                </a:lnTo>
                <a:lnTo>
                  <a:pt x="33969" y="18101"/>
                </a:lnTo>
                <a:lnTo>
                  <a:pt x="34090" y="18342"/>
                </a:lnTo>
                <a:lnTo>
                  <a:pt x="34211" y="18523"/>
                </a:lnTo>
                <a:lnTo>
                  <a:pt x="34392" y="18644"/>
                </a:lnTo>
                <a:lnTo>
                  <a:pt x="34633" y="18765"/>
                </a:lnTo>
                <a:lnTo>
                  <a:pt x="34814" y="18825"/>
                </a:lnTo>
                <a:lnTo>
                  <a:pt x="35297" y="18825"/>
                </a:lnTo>
                <a:lnTo>
                  <a:pt x="35478" y="18765"/>
                </a:lnTo>
                <a:lnTo>
                  <a:pt x="35719" y="18644"/>
                </a:lnTo>
                <a:lnTo>
                  <a:pt x="35900" y="18523"/>
                </a:lnTo>
                <a:lnTo>
                  <a:pt x="36021" y="18342"/>
                </a:lnTo>
                <a:lnTo>
                  <a:pt x="36141" y="18101"/>
                </a:lnTo>
                <a:lnTo>
                  <a:pt x="36202" y="17920"/>
                </a:lnTo>
                <a:lnTo>
                  <a:pt x="36202" y="17679"/>
                </a:lnTo>
                <a:lnTo>
                  <a:pt x="36202" y="17437"/>
                </a:lnTo>
                <a:lnTo>
                  <a:pt x="36141" y="17256"/>
                </a:lnTo>
                <a:lnTo>
                  <a:pt x="36021" y="17015"/>
                </a:lnTo>
                <a:lnTo>
                  <a:pt x="35900" y="16834"/>
                </a:lnTo>
                <a:lnTo>
                  <a:pt x="35719" y="16713"/>
                </a:lnTo>
                <a:lnTo>
                  <a:pt x="35478" y="16593"/>
                </a:lnTo>
                <a:lnTo>
                  <a:pt x="35297" y="16532"/>
                </a:lnTo>
                <a:close/>
                <a:moveTo>
                  <a:pt x="40606" y="16532"/>
                </a:moveTo>
                <a:lnTo>
                  <a:pt x="40425" y="16593"/>
                </a:lnTo>
                <a:lnTo>
                  <a:pt x="40184" y="16713"/>
                </a:lnTo>
                <a:lnTo>
                  <a:pt x="40003" y="16834"/>
                </a:lnTo>
                <a:lnTo>
                  <a:pt x="39882" y="17015"/>
                </a:lnTo>
                <a:lnTo>
                  <a:pt x="39762" y="17256"/>
                </a:lnTo>
                <a:lnTo>
                  <a:pt x="39701" y="17437"/>
                </a:lnTo>
                <a:lnTo>
                  <a:pt x="39701" y="17679"/>
                </a:lnTo>
                <a:lnTo>
                  <a:pt x="39701" y="17920"/>
                </a:lnTo>
                <a:lnTo>
                  <a:pt x="39762" y="18101"/>
                </a:lnTo>
                <a:lnTo>
                  <a:pt x="39882" y="18342"/>
                </a:lnTo>
                <a:lnTo>
                  <a:pt x="40003" y="18523"/>
                </a:lnTo>
                <a:lnTo>
                  <a:pt x="40184" y="18644"/>
                </a:lnTo>
                <a:lnTo>
                  <a:pt x="40425" y="18765"/>
                </a:lnTo>
                <a:lnTo>
                  <a:pt x="40606" y="18825"/>
                </a:lnTo>
                <a:lnTo>
                  <a:pt x="41089" y="18825"/>
                </a:lnTo>
                <a:lnTo>
                  <a:pt x="41270" y="18765"/>
                </a:lnTo>
                <a:lnTo>
                  <a:pt x="41511" y="18644"/>
                </a:lnTo>
                <a:lnTo>
                  <a:pt x="41692" y="18523"/>
                </a:lnTo>
                <a:lnTo>
                  <a:pt x="41813" y="18342"/>
                </a:lnTo>
                <a:lnTo>
                  <a:pt x="41934" y="18101"/>
                </a:lnTo>
                <a:lnTo>
                  <a:pt x="41994" y="17920"/>
                </a:lnTo>
                <a:lnTo>
                  <a:pt x="41994" y="17679"/>
                </a:lnTo>
                <a:lnTo>
                  <a:pt x="41994" y="17437"/>
                </a:lnTo>
                <a:lnTo>
                  <a:pt x="41934" y="17256"/>
                </a:lnTo>
                <a:lnTo>
                  <a:pt x="41813" y="17015"/>
                </a:lnTo>
                <a:lnTo>
                  <a:pt x="41692" y="16834"/>
                </a:lnTo>
                <a:lnTo>
                  <a:pt x="41511" y="16713"/>
                </a:lnTo>
                <a:lnTo>
                  <a:pt x="41270" y="16593"/>
                </a:lnTo>
                <a:lnTo>
                  <a:pt x="41089" y="16532"/>
                </a:lnTo>
                <a:close/>
                <a:moveTo>
                  <a:pt x="46399" y="16532"/>
                </a:moveTo>
                <a:lnTo>
                  <a:pt x="46218" y="16593"/>
                </a:lnTo>
                <a:lnTo>
                  <a:pt x="45976" y="16713"/>
                </a:lnTo>
                <a:lnTo>
                  <a:pt x="45795" y="16834"/>
                </a:lnTo>
                <a:lnTo>
                  <a:pt x="45674" y="17015"/>
                </a:lnTo>
                <a:lnTo>
                  <a:pt x="45554" y="17256"/>
                </a:lnTo>
                <a:lnTo>
                  <a:pt x="45493" y="17437"/>
                </a:lnTo>
                <a:lnTo>
                  <a:pt x="45493" y="17679"/>
                </a:lnTo>
                <a:lnTo>
                  <a:pt x="45493" y="17920"/>
                </a:lnTo>
                <a:lnTo>
                  <a:pt x="45554" y="18101"/>
                </a:lnTo>
                <a:lnTo>
                  <a:pt x="45674" y="18342"/>
                </a:lnTo>
                <a:lnTo>
                  <a:pt x="45795" y="18523"/>
                </a:lnTo>
                <a:lnTo>
                  <a:pt x="45976" y="18644"/>
                </a:lnTo>
                <a:lnTo>
                  <a:pt x="46218" y="18765"/>
                </a:lnTo>
                <a:lnTo>
                  <a:pt x="46399" y="18825"/>
                </a:lnTo>
                <a:lnTo>
                  <a:pt x="46881" y="18825"/>
                </a:lnTo>
                <a:lnTo>
                  <a:pt x="47062" y="18765"/>
                </a:lnTo>
                <a:lnTo>
                  <a:pt x="47304" y="18644"/>
                </a:lnTo>
                <a:lnTo>
                  <a:pt x="47485" y="18523"/>
                </a:lnTo>
                <a:lnTo>
                  <a:pt x="47605" y="18342"/>
                </a:lnTo>
                <a:lnTo>
                  <a:pt x="47726" y="18101"/>
                </a:lnTo>
                <a:lnTo>
                  <a:pt x="47786" y="17920"/>
                </a:lnTo>
                <a:lnTo>
                  <a:pt x="47786" y="17679"/>
                </a:lnTo>
                <a:lnTo>
                  <a:pt x="47786" y="17437"/>
                </a:lnTo>
                <a:lnTo>
                  <a:pt x="47726" y="17256"/>
                </a:lnTo>
                <a:lnTo>
                  <a:pt x="47605" y="17015"/>
                </a:lnTo>
                <a:lnTo>
                  <a:pt x="47485" y="16834"/>
                </a:lnTo>
                <a:lnTo>
                  <a:pt x="47304" y="16713"/>
                </a:lnTo>
                <a:lnTo>
                  <a:pt x="47062" y="16593"/>
                </a:lnTo>
                <a:lnTo>
                  <a:pt x="46881" y="16532"/>
                </a:lnTo>
                <a:close/>
                <a:moveTo>
                  <a:pt x="52191" y="16532"/>
                </a:moveTo>
                <a:lnTo>
                  <a:pt x="52010" y="16593"/>
                </a:lnTo>
                <a:lnTo>
                  <a:pt x="51768" y="16713"/>
                </a:lnTo>
                <a:lnTo>
                  <a:pt x="51587" y="16834"/>
                </a:lnTo>
                <a:lnTo>
                  <a:pt x="51467" y="17015"/>
                </a:lnTo>
                <a:lnTo>
                  <a:pt x="51346" y="17256"/>
                </a:lnTo>
                <a:lnTo>
                  <a:pt x="51286" y="17437"/>
                </a:lnTo>
                <a:lnTo>
                  <a:pt x="51286" y="17679"/>
                </a:lnTo>
                <a:lnTo>
                  <a:pt x="51286" y="17920"/>
                </a:lnTo>
                <a:lnTo>
                  <a:pt x="51346" y="18101"/>
                </a:lnTo>
                <a:lnTo>
                  <a:pt x="51467" y="18342"/>
                </a:lnTo>
                <a:lnTo>
                  <a:pt x="51587" y="18523"/>
                </a:lnTo>
                <a:lnTo>
                  <a:pt x="51768" y="18644"/>
                </a:lnTo>
                <a:lnTo>
                  <a:pt x="52010" y="18765"/>
                </a:lnTo>
                <a:lnTo>
                  <a:pt x="52191" y="18825"/>
                </a:lnTo>
                <a:lnTo>
                  <a:pt x="52673" y="18825"/>
                </a:lnTo>
                <a:lnTo>
                  <a:pt x="52854" y="18765"/>
                </a:lnTo>
                <a:lnTo>
                  <a:pt x="53096" y="18644"/>
                </a:lnTo>
                <a:lnTo>
                  <a:pt x="53277" y="18523"/>
                </a:lnTo>
                <a:lnTo>
                  <a:pt x="53397" y="18342"/>
                </a:lnTo>
                <a:lnTo>
                  <a:pt x="53518" y="18101"/>
                </a:lnTo>
                <a:lnTo>
                  <a:pt x="53578" y="17920"/>
                </a:lnTo>
                <a:lnTo>
                  <a:pt x="53578" y="17679"/>
                </a:lnTo>
                <a:lnTo>
                  <a:pt x="53578" y="17437"/>
                </a:lnTo>
                <a:lnTo>
                  <a:pt x="53518" y="17256"/>
                </a:lnTo>
                <a:lnTo>
                  <a:pt x="53397" y="17015"/>
                </a:lnTo>
                <a:lnTo>
                  <a:pt x="53277" y="16834"/>
                </a:lnTo>
                <a:lnTo>
                  <a:pt x="53096" y="16713"/>
                </a:lnTo>
                <a:lnTo>
                  <a:pt x="52854" y="16593"/>
                </a:lnTo>
                <a:lnTo>
                  <a:pt x="52673" y="16532"/>
                </a:lnTo>
                <a:close/>
                <a:moveTo>
                  <a:pt x="57983" y="16532"/>
                </a:moveTo>
                <a:lnTo>
                  <a:pt x="57802" y="16593"/>
                </a:lnTo>
                <a:lnTo>
                  <a:pt x="57561" y="16713"/>
                </a:lnTo>
                <a:lnTo>
                  <a:pt x="57380" y="16834"/>
                </a:lnTo>
                <a:lnTo>
                  <a:pt x="57259" y="17015"/>
                </a:lnTo>
                <a:lnTo>
                  <a:pt x="57138" y="17256"/>
                </a:lnTo>
                <a:lnTo>
                  <a:pt x="57078" y="17437"/>
                </a:lnTo>
                <a:lnTo>
                  <a:pt x="57078" y="17679"/>
                </a:lnTo>
                <a:lnTo>
                  <a:pt x="57078" y="17920"/>
                </a:lnTo>
                <a:lnTo>
                  <a:pt x="57138" y="18101"/>
                </a:lnTo>
                <a:lnTo>
                  <a:pt x="57259" y="18342"/>
                </a:lnTo>
                <a:lnTo>
                  <a:pt x="57380" y="18523"/>
                </a:lnTo>
                <a:lnTo>
                  <a:pt x="57561" y="18644"/>
                </a:lnTo>
                <a:lnTo>
                  <a:pt x="57802" y="18765"/>
                </a:lnTo>
                <a:lnTo>
                  <a:pt x="57983" y="18825"/>
                </a:lnTo>
                <a:lnTo>
                  <a:pt x="58466" y="18825"/>
                </a:lnTo>
                <a:lnTo>
                  <a:pt x="58647" y="18765"/>
                </a:lnTo>
                <a:lnTo>
                  <a:pt x="58888" y="18644"/>
                </a:lnTo>
                <a:lnTo>
                  <a:pt x="59069" y="18523"/>
                </a:lnTo>
                <a:lnTo>
                  <a:pt x="59190" y="18342"/>
                </a:lnTo>
                <a:lnTo>
                  <a:pt x="59310" y="18101"/>
                </a:lnTo>
                <a:lnTo>
                  <a:pt x="59371" y="17920"/>
                </a:lnTo>
                <a:lnTo>
                  <a:pt x="59371" y="17679"/>
                </a:lnTo>
                <a:lnTo>
                  <a:pt x="59371" y="17437"/>
                </a:lnTo>
                <a:lnTo>
                  <a:pt x="59310" y="17256"/>
                </a:lnTo>
                <a:lnTo>
                  <a:pt x="59190" y="17015"/>
                </a:lnTo>
                <a:lnTo>
                  <a:pt x="59069" y="16834"/>
                </a:lnTo>
                <a:lnTo>
                  <a:pt x="58888" y="16713"/>
                </a:lnTo>
                <a:lnTo>
                  <a:pt x="58647" y="16593"/>
                </a:lnTo>
                <a:lnTo>
                  <a:pt x="58466" y="16532"/>
                </a:lnTo>
                <a:close/>
                <a:moveTo>
                  <a:pt x="63775" y="16532"/>
                </a:moveTo>
                <a:lnTo>
                  <a:pt x="63594" y="16593"/>
                </a:lnTo>
                <a:lnTo>
                  <a:pt x="63353" y="16713"/>
                </a:lnTo>
                <a:lnTo>
                  <a:pt x="63172" y="16834"/>
                </a:lnTo>
                <a:lnTo>
                  <a:pt x="63051" y="17015"/>
                </a:lnTo>
                <a:lnTo>
                  <a:pt x="62931" y="17256"/>
                </a:lnTo>
                <a:lnTo>
                  <a:pt x="62870" y="17437"/>
                </a:lnTo>
                <a:lnTo>
                  <a:pt x="62870" y="17679"/>
                </a:lnTo>
                <a:lnTo>
                  <a:pt x="62870" y="17920"/>
                </a:lnTo>
                <a:lnTo>
                  <a:pt x="62931" y="18101"/>
                </a:lnTo>
                <a:lnTo>
                  <a:pt x="63051" y="18342"/>
                </a:lnTo>
                <a:lnTo>
                  <a:pt x="63172" y="18523"/>
                </a:lnTo>
                <a:lnTo>
                  <a:pt x="63353" y="18644"/>
                </a:lnTo>
                <a:lnTo>
                  <a:pt x="63594" y="18765"/>
                </a:lnTo>
                <a:lnTo>
                  <a:pt x="63775" y="18825"/>
                </a:lnTo>
                <a:lnTo>
                  <a:pt x="64258" y="18825"/>
                </a:lnTo>
                <a:lnTo>
                  <a:pt x="64439" y="18765"/>
                </a:lnTo>
                <a:lnTo>
                  <a:pt x="64680" y="18644"/>
                </a:lnTo>
                <a:lnTo>
                  <a:pt x="64861" y="18523"/>
                </a:lnTo>
                <a:lnTo>
                  <a:pt x="64982" y="18342"/>
                </a:lnTo>
                <a:lnTo>
                  <a:pt x="65103" y="18101"/>
                </a:lnTo>
                <a:lnTo>
                  <a:pt x="65163" y="17920"/>
                </a:lnTo>
                <a:lnTo>
                  <a:pt x="65163" y="17679"/>
                </a:lnTo>
                <a:lnTo>
                  <a:pt x="65163" y="17437"/>
                </a:lnTo>
                <a:lnTo>
                  <a:pt x="65103" y="17256"/>
                </a:lnTo>
                <a:lnTo>
                  <a:pt x="64982" y="17015"/>
                </a:lnTo>
                <a:lnTo>
                  <a:pt x="64861" y="16834"/>
                </a:lnTo>
                <a:lnTo>
                  <a:pt x="64680" y="16713"/>
                </a:lnTo>
                <a:lnTo>
                  <a:pt x="64439" y="16593"/>
                </a:lnTo>
                <a:lnTo>
                  <a:pt x="64258" y="16532"/>
                </a:lnTo>
                <a:close/>
                <a:moveTo>
                  <a:pt x="69386" y="16593"/>
                </a:moveTo>
                <a:lnTo>
                  <a:pt x="69085" y="16774"/>
                </a:lnTo>
                <a:lnTo>
                  <a:pt x="68843" y="17015"/>
                </a:lnTo>
                <a:lnTo>
                  <a:pt x="68723" y="17317"/>
                </a:lnTo>
                <a:lnTo>
                  <a:pt x="68662" y="17679"/>
                </a:lnTo>
                <a:lnTo>
                  <a:pt x="68662" y="17920"/>
                </a:lnTo>
                <a:lnTo>
                  <a:pt x="68723" y="18101"/>
                </a:lnTo>
                <a:lnTo>
                  <a:pt x="68843" y="18342"/>
                </a:lnTo>
                <a:lnTo>
                  <a:pt x="68964" y="18523"/>
                </a:lnTo>
                <a:lnTo>
                  <a:pt x="69145" y="18644"/>
                </a:lnTo>
                <a:lnTo>
                  <a:pt x="69386" y="18765"/>
                </a:lnTo>
                <a:lnTo>
                  <a:pt x="69567" y="18825"/>
                </a:lnTo>
                <a:lnTo>
                  <a:pt x="70050" y="18825"/>
                </a:lnTo>
                <a:lnTo>
                  <a:pt x="70231" y="18765"/>
                </a:lnTo>
                <a:lnTo>
                  <a:pt x="70472" y="18644"/>
                </a:lnTo>
                <a:lnTo>
                  <a:pt x="70593" y="18523"/>
                </a:lnTo>
                <a:lnTo>
                  <a:pt x="69386" y="16593"/>
                </a:lnTo>
                <a:close/>
                <a:moveTo>
                  <a:pt x="4284" y="20273"/>
                </a:moveTo>
                <a:lnTo>
                  <a:pt x="3620" y="21661"/>
                </a:lnTo>
                <a:lnTo>
                  <a:pt x="3922" y="21480"/>
                </a:lnTo>
                <a:lnTo>
                  <a:pt x="4164" y="21238"/>
                </a:lnTo>
                <a:lnTo>
                  <a:pt x="4284" y="20937"/>
                </a:lnTo>
                <a:lnTo>
                  <a:pt x="4345" y="20575"/>
                </a:lnTo>
                <a:lnTo>
                  <a:pt x="4284" y="20273"/>
                </a:lnTo>
                <a:close/>
                <a:moveTo>
                  <a:pt x="71619" y="20273"/>
                </a:moveTo>
                <a:lnTo>
                  <a:pt x="71559" y="20575"/>
                </a:lnTo>
                <a:lnTo>
                  <a:pt x="71619" y="20937"/>
                </a:lnTo>
                <a:lnTo>
                  <a:pt x="71740" y="21238"/>
                </a:lnTo>
                <a:lnTo>
                  <a:pt x="71981" y="21480"/>
                </a:lnTo>
                <a:lnTo>
                  <a:pt x="72283" y="21661"/>
                </a:lnTo>
                <a:lnTo>
                  <a:pt x="71619" y="20273"/>
                </a:lnTo>
                <a:close/>
                <a:moveTo>
                  <a:pt x="8749" y="19428"/>
                </a:moveTo>
                <a:lnTo>
                  <a:pt x="8568" y="19489"/>
                </a:lnTo>
                <a:lnTo>
                  <a:pt x="8327" y="19609"/>
                </a:lnTo>
                <a:lnTo>
                  <a:pt x="8146" y="19730"/>
                </a:lnTo>
                <a:lnTo>
                  <a:pt x="8025" y="19911"/>
                </a:lnTo>
                <a:lnTo>
                  <a:pt x="7904" y="20152"/>
                </a:lnTo>
                <a:lnTo>
                  <a:pt x="7844" y="20333"/>
                </a:lnTo>
                <a:lnTo>
                  <a:pt x="7844" y="20575"/>
                </a:lnTo>
                <a:lnTo>
                  <a:pt x="7844" y="20816"/>
                </a:lnTo>
                <a:lnTo>
                  <a:pt x="7904" y="20997"/>
                </a:lnTo>
                <a:lnTo>
                  <a:pt x="8025" y="21238"/>
                </a:lnTo>
                <a:lnTo>
                  <a:pt x="8146" y="21419"/>
                </a:lnTo>
                <a:lnTo>
                  <a:pt x="8327" y="21540"/>
                </a:lnTo>
                <a:lnTo>
                  <a:pt x="8568" y="21661"/>
                </a:lnTo>
                <a:lnTo>
                  <a:pt x="8749" y="21721"/>
                </a:lnTo>
                <a:lnTo>
                  <a:pt x="9232" y="21721"/>
                </a:lnTo>
                <a:lnTo>
                  <a:pt x="9413" y="21661"/>
                </a:lnTo>
                <a:lnTo>
                  <a:pt x="9654" y="21540"/>
                </a:lnTo>
                <a:lnTo>
                  <a:pt x="9835" y="21419"/>
                </a:lnTo>
                <a:lnTo>
                  <a:pt x="9956" y="21238"/>
                </a:lnTo>
                <a:lnTo>
                  <a:pt x="10076" y="20997"/>
                </a:lnTo>
                <a:lnTo>
                  <a:pt x="10137" y="20816"/>
                </a:lnTo>
                <a:lnTo>
                  <a:pt x="10137" y="20575"/>
                </a:lnTo>
                <a:lnTo>
                  <a:pt x="10137" y="20333"/>
                </a:lnTo>
                <a:lnTo>
                  <a:pt x="10076" y="20152"/>
                </a:lnTo>
                <a:lnTo>
                  <a:pt x="9956" y="19911"/>
                </a:lnTo>
                <a:lnTo>
                  <a:pt x="9835" y="19730"/>
                </a:lnTo>
                <a:lnTo>
                  <a:pt x="9654" y="19609"/>
                </a:lnTo>
                <a:lnTo>
                  <a:pt x="9413" y="19489"/>
                </a:lnTo>
                <a:lnTo>
                  <a:pt x="9232" y="19428"/>
                </a:lnTo>
                <a:close/>
                <a:moveTo>
                  <a:pt x="14541" y="19428"/>
                </a:moveTo>
                <a:lnTo>
                  <a:pt x="14360" y="19489"/>
                </a:lnTo>
                <a:lnTo>
                  <a:pt x="14119" y="19609"/>
                </a:lnTo>
                <a:lnTo>
                  <a:pt x="13938" y="19730"/>
                </a:lnTo>
                <a:lnTo>
                  <a:pt x="13817" y="19911"/>
                </a:lnTo>
                <a:lnTo>
                  <a:pt x="13697" y="20152"/>
                </a:lnTo>
                <a:lnTo>
                  <a:pt x="13636" y="20333"/>
                </a:lnTo>
                <a:lnTo>
                  <a:pt x="13636" y="20575"/>
                </a:lnTo>
                <a:lnTo>
                  <a:pt x="13636" y="20816"/>
                </a:lnTo>
                <a:lnTo>
                  <a:pt x="13697" y="20997"/>
                </a:lnTo>
                <a:lnTo>
                  <a:pt x="13817" y="21238"/>
                </a:lnTo>
                <a:lnTo>
                  <a:pt x="13938" y="21419"/>
                </a:lnTo>
                <a:lnTo>
                  <a:pt x="14119" y="21540"/>
                </a:lnTo>
                <a:lnTo>
                  <a:pt x="14360" y="21661"/>
                </a:lnTo>
                <a:lnTo>
                  <a:pt x="14541" y="21721"/>
                </a:lnTo>
                <a:lnTo>
                  <a:pt x="15024" y="21721"/>
                </a:lnTo>
                <a:lnTo>
                  <a:pt x="15205" y="21661"/>
                </a:lnTo>
                <a:lnTo>
                  <a:pt x="15446" y="21540"/>
                </a:lnTo>
                <a:lnTo>
                  <a:pt x="15627" y="21419"/>
                </a:lnTo>
                <a:lnTo>
                  <a:pt x="15748" y="21238"/>
                </a:lnTo>
                <a:lnTo>
                  <a:pt x="15869" y="20997"/>
                </a:lnTo>
                <a:lnTo>
                  <a:pt x="15929" y="20816"/>
                </a:lnTo>
                <a:lnTo>
                  <a:pt x="15929" y="20575"/>
                </a:lnTo>
                <a:lnTo>
                  <a:pt x="15929" y="20333"/>
                </a:lnTo>
                <a:lnTo>
                  <a:pt x="15869" y="20152"/>
                </a:lnTo>
                <a:lnTo>
                  <a:pt x="15748" y="19911"/>
                </a:lnTo>
                <a:lnTo>
                  <a:pt x="15627" y="19730"/>
                </a:lnTo>
                <a:lnTo>
                  <a:pt x="15446" y="19609"/>
                </a:lnTo>
                <a:lnTo>
                  <a:pt x="15205" y="19489"/>
                </a:lnTo>
                <a:lnTo>
                  <a:pt x="15024" y="19428"/>
                </a:lnTo>
                <a:close/>
                <a:moveTo>
                  <a:pt x="20333" y="19428"/>
                </a:moveTo>
                <a:lnTo>
                  <a:pt x="20152" y="19489"/>
                </a:lnTo>
                <a:lnTo>
                  <a:pt x="19911" y="19609"/>
                </a:lnTo>
                <a:lnTo>
                  <a:pt x="19730" y="19730"/>
                </a:lnTo>
                <a:lnTo>
                  <a:pt x="19609" y="19911"/>
                </a:lnTo>
                <a:lnTo>
                  <a:pt x="19489" y="20152"/>
                </a:lnTo>
                <a:lnTo>
                  <a:pt x="19428" y="20333"/>
                </a:lnTo>
                <a:lnTo>
                  <a:pt x="19428" y="20575"/>
                </a:lnTo>
                <a:lnTo>
                  <a:pt x="19428" y="20816"/>
                </a:lnTo>
                <a:lnTo>
                  <a:pt x="19489" y="20997"/>
                </a:lnTo>
                <a:lnTo>
                  <a:pt x="19609" y="21238"/>
                </a:lnTo>
                <a:lnTo>
                  <a:pt x="19730" y="21419"/>
                </a:lnTo>
                <a:lnTo>
                  <a:pt x="19911" y="21540"/>
                </a:lnTo>
                <a:lnTo>
                  <a:pt x="20152" y="21661"/>
                </a:lnTo>
                <a:lnTo>
                  <a:pt x="20333" y="21721"/>
                </a:lnTo>
                <a:lnTo>
                  <a:pt x="20816" y="21721"/>
                </a:lnTo>
                <a:lnTo>
                  <a:pt x="20997" y="21661"/>
                </a:lnTo>
                <a:lnTo>
                  <a:pt x="21239" y="21540"/>
                </a:lnTo>
                <a:lnTo>
                  <a:pt x="21420" y="21419"/>
                </a:lnTo>
                <a:lnTo>
                  <a:pt x="21540" y="21238"/>
                </a:lnTo>
                <a:lnTo>
                  <a:pt x="21661" y="20997"/>
                </a:lnTo>
                <a:lnTo>
                  <a:pt x="21721" y="20816"/>
                </a:lnTo>
                <a:lnTo>
                  <a:pt x="21721" y="20575"/>
                </a:lnTo>
                <a:lnTo>
                  <a:pt x="21721" y="20333"/>
                </a:lnTo>
                <a:lnTo>
                  <a:pt x="21661" y="20152"/>
                </a:lnTo>
                <a:lnTo>
                  <a:pt x="21540" y="19911"/>
                </a:lnTo>
                <a:lnTo>
                  <a:pt x="21420" y="19730"/>
                </a:lnTo>
                <a:lnTo>
                  <a:pt x="21239" y="19609"/>
                </a:lnTo>
                <a:lnTo>
                  <a:pt x="20997" y="19489"/>
                </a:lnTo>
                <a:lnTo>
                  <a:pt x="20816" y="19428"/>
                </a:lnTo>
                <a:close/>
                <a:moveTo>
                  <a:pt x="26126" y="19428"/>
                </a:moveTo>
                <a:lnTo>
                  <a:pt x="25945" y="19489"/>
                </a:lnTo>
                <a:lnTo>
                  <a:pt x="25703" y="19609"/>
                </a:lnTo>
                <a:lnTo>
                  <a:pt x="25522" y="19730"/>
                </a:lnTo>
                <a:lnTo>
                  <a:pt x="25402" y="19911"/>
                </a:lnTo>
                <a:lnTo>
                  <a:pt x="25281" y="20152"/>
                </a:lnTo>
                <a:lnTo>
                  <a:pt x="25221" y="20333"/>
                </a:lnTo>
                <a:lnTo>
                  <a:pt x="25221" y="20575"/>
                </a:lnTo>
                <a:lnTo>
                  <a:pt x="25221" y="20816"/>
                </a:lnTo>
                <a:lnTo>
                  <a:pt x="25281" y="20997"/>
                </a:lnTo>
                <a:lnTo>
                  <a:pt x="25402" y="21238"/>
                </a:lnTo>
                <a:lnTo>
                  <a:pt x="25522" y="21419"/>
                </a:lnTo>
                <a:lnTo>
                  <a:pt x="25703" y="21540"/>
                </a:lnTo>
                <a:lnTo>
                  <a:pt x="25945" y="21661"/>
                </a:lnTo>
                <a:lnTo>
                  <a:pt x="26126" y="21721"/>
                </a:lnTo>
                <a:lnTo>
                  <a:pt x="26608" y="21721"/>
                </a:lnTo>
                <a:lnTo>
                  <a:pt x="26789" y="21661"/>
                </a:lnTo>
                <a:lnTo>
                  <a:pt x="27031" y="21540"/>
                </a:lnTo>
                <a:lnTo>
                  <a:pt x="27212" y="21419"/>
                </a:lnTo>
                <a:lnTo>
                  <a:pt x="27332" y="21238"/>
                </a:lnTo>
                <a:lnTo>
                  <a:pt x="27453" y="20997"/>
                </a:lnTo>
                <a:lnTo>
                  <a:pt x="27513" y="20816"/>
                </a:lnTo>
                <a:lnTo>
                  <a:pt x="27513" y="20575"/>
                </a:lnTo>
                <a:lnTo>
                  <a:pt x="27513" y="20333"/>
                </a:lnTo>
                <a:lnTo>
                  <a:pt x="27453" y="20152"/>
                </a:lnTo>
                <a:lnTo>
                  <a:pt x="27332" y="19911"/>
                </a:lnTo>
                <a:lnTo>
                  <a:pt x="27212" y="19730"/>
                </a:lnTo>
                <a:lnTo>
                  <a:pt x="27031" y="19609"/>
                </a:lnTo>
                <a:lnTo>
                  <a:pt x="26789" y="19489"/>
                </a:lnTo>
                <a:lnTo>
                  <a:pt x="26608" y="19428"/>
                </a:lnTo>
                <a:close/>
                <a:moveTo>
                  <a:pt x="31918" y="19428"/>
                </a:moveTo>
                <a:lnTo>
                  <a:pt x="31737" y="19489"/>
                </a:lnTo>
                <a:lnTo>
                  <a:pt x="31496" y="19609"/>
                </a:lnTo>
                <a:lnTo>
                  <a:pt x="31315" y="19730"/>
                </a:lnTo>
                <a:lnTo>
                  <a:pt x="31194" y="19911"/>
                </a:lnTo>
                <a:lnTo>
                  <a:pt x="31073" y="20152"/>
                </a:lnTo>
                <a:lnTo>
                  <a:pt x="31013" y="20333"/>
                </a:lnTo>
                <a:lnTo>
                  <a:pt x="31013" y="20575"/>
                </a:lnTo>
                <a:lnTo>
                  <a:pt x="31013" y="20816"/>
                </a:lnTo>
                <a:lnTo>
                  <a:pt x="31073" y="20997"/>
                </a:lnTo>
                <a:lnTo>
                  <a:pt x="31194" y="21238"/>
                </a:lnTo>
                <a:lnTo>
                  <a:pt x="31315" y="21419"/>
                </a:lnTo>
                <a:lnTo>
                  <a:pt x="31496" y="21540"/>
                </a:lnTo>
                <a:lnTo>
                  <a:pt x="31737" y="21661"/>
                </a:lnTo>
                <a:lnTo>
                  <a:pt x="31918" y="21721"/>
                </a:lnTo>
                <a:lnTo>
                  <a:pt x="32401" y="21721"/>
                </a:lnTo>
                <a:lnTo>
                  <a:pt x="32582" y="21661"/>
                </a:lnTo>
                <a:lnTo>
                  <a:pt x="32823" y="21540"/>
                </a:lnTo>
                <a:lnTo>
                  <a:pt x="33004" y="21419"/>
                </a:lnTo>
                <a:lnTo>
                  <a:pt x="33125" y="21238"/>
                </a:lnTo>
                <a:lnTo>
                  <a:pt x="33245" y="20997"/>
                </a:lnTo>
                <a:lnTo>
                  <a:pt x="33306" y="20816"/>
                </a:lnTo>
                <a:lnTo>
                  <a:pt x="33306" y="20575"/>
                </a:lnTo>
                <a:lnTo>
                  <a:pt x="33306" y="20333"/>
                </a:lnTo>
                <a:lnTo>
                  <a:pt x="33245" y="20152"/>
                </a:lnTo>
                <a:lnTo>
                  <a:pt x="33125" y="19911"/>
                </a:lnTo>
                <a:lnTo>
                  <a:pt x="33004" y="19730"/>
                </a:lnTo>
                <a:lnTo>
                  <a:pt x="32823" y="19609"/>
                </a:lnTo>
                <a:lnTo>
                  <a:pt x="32582" y="19489"/>
                </a:lnTo>
                <a:lnTo>
                  <a:pt x="32401" y="19428"/>
                </a:lnTo>
                <a:close/>
                <a:moveTo>
                  <a:pt x="37710" y="19428"/>
                </a:moveTo>
                <a:lnTo>
                  <a:pt x="37529" y="19489"/>
                </a:lnTo>
                <a:lnTo>
                  <a:pt x="37288" y="19609"/>
                </a:lnTo>
                <a:lnTo>
                  <a:pt x="37107" y="19730"/>
                </a:lnTo>
                <a:lnTo>
                  <a:pt x="36986" y="19911"/>
                </a:lnTo>
                <a:lnTo>
                  <a:pt x="36865" y="20152"/>
                </a:lnTo>
                <a:lnTo>
                  <a:pt x="36805" y="20333"/>
                </a:lnTo>
                <a:lnTo>
                  <a:pt x="36805" y="20575"/>
                </a:lnTo>
                <a:lnTo>
                  <a:pt x="36805" y="20816"/>
                </a:lnTo>
                <a:lnTo>
                  <a:pt x="36865" y="20997"/>
                </a:lnTo>
                <a:lnTo>
                  <a:pt x="36986" y="21238"/>
                </a:lnTo>
                <a:lnTo>
                  <a:pt x="37107" y="21419"/>
                </a:lnTo>
                <a:lnTo>
                  <a:pt x="37288" y="21540"/>
                </a:lnTo>
                <a:lnTo>
                  <a:pt x="37529" y="21661"/>
                </a:lnTo>
                <a:lnTo>
                  <a:pt x="37710" y="21721"/>
                </a:lnTo>
                <a:lnTo>
                  <a:pt x="38193" y="21721"/>
                </a:lnTo>
                <a:lnTo>
                  <a:pt x="38374" y="21661"/>
                </a:lnTo>
                <a:lnTo>
                  <a:pt x="38615" y="21540"/>
                </a:lnTo>
                <a:lnTo>
                  <a:pt x="38796" y="21419"/>
                </a:lnTo>
                <a:lnTo>
                  <a:pt x="38917" y="21238"/>
                </a:lnTo>
                <a:lnTo>
                  <a:pt x="39038" y="20997"/>
                </a:lnTo>
                <a:lnTo>
                  <a:pt x="39098" y="20816"/>
                </a:lnTo>
                <a:lnTo>
                  <a:pt x="39098" y="20575"/>
                </a:lnTo>
                <a:lnTo>
                  <a:pt x="39098" y="20333"/>
                </a:lnTo>
                <a:lnTo>
                  <a:pt x="39038" y="20152"/>
                </a:lnTo>
                <a:lnTo>
                  <a:pt x="38917" y="19911"/>
                </a:lnTo>
                <a:lnTo>
                  <a:pt x="38796" y="19730"/>
                </a:lnTo>
                <a:lnTo>
                  <a:pt x="38615" y="19609"/>
                </a:lnTo>
                <a:lnTo>
                  <a:pt x="38374" y="19489"/>
                </a:lnTo>
                <a:lnTo>
                  <a:pt x="38193" y="19428"/>
                </a:lnTo>
                <a:close/>
                <a:moveTo>
                  <a:pt x="43502" y="19428"/>
                </a:moveTo>
                <a:lnTo>
                  <a:pt x="43321" y="19489"/>
                </a:lnTo>
                <a:lnTo>
                  <a:pt x="43080" y="19609"/>
                </a:lnTo>
                <a:lnTo>
                  <a:pt x="42899" y="19730"/>
                </a:lnTo>
                <a:lnTo>
                  <a:pt x="42778" y="19911"/>
                </a:lnTo>
                <a:lnTo>
                  <a:pt x="42658" y="20152"/>
                </a:lnTo>
                <a:lnTo>
                  <a:pt x="42597" y="20333"/>
                </a:lnTo>
                <a:lnTo>
                  <a:pt x="42597" y="20575"/>
                </a:lnTo>
                <a:lnTo>
                  <a:pt x="42597" y="20816"/>
                </a:lnTo>
                <a:lnTo>
                  <a:pt x="42658" y="20997"/>
                </a:lnTo>
                <a:lnTo>
                  <a:pt x="42778" y="21238"/>
                </a:lnTo>
                <a:lnTo>
                  <a:pt x="42899" y="21419"/>
                </a:lnTo>
                <a:lnTo>
                  <a:pt x="43080" y="21540"/>
                </a:lnTo>
                <a:lnTo>
                  <a:pt x="43321" y="21661"/>
                </a:lnTo>
                <a:lnTo>
                  <a:pt x="43502" y="21721"/>
                </a:lnTo>
                <a:lnTo>
                  <a:pt x="43985" y="21721"/>
                </a:lnTo>
                <a:lnTo>
                  <a:pt x="44166" y="21661"/>
                </a:lnTo>
                <a:lnTo>
                  <a:pt x="44407" y="21540"/>
                </a:lnTo>
                <a:lnTo>
                  <a:pt x="44588" y="21419"/>
                </a:lnTo>
                <a:lnTo>
                  <a:pt x="44709" y="21238"/>
                </a:lnTo>
                <a:lnTo>
                  <a:pt x="44830" y="20997"/>
                </a:lnTo>
                <a:lnTo>
                  <a:pt x="44890" y="20816"/>
                </a:lnTo>
                <a:lnTo>
                  <a:pt x="44890" y="20575"/>
                </a:lnTo>
                <a:lnTo>
                  <a:pt x="44890" y="20333"/>
                </a:lnTo>
                <a:lnTo>
                  <a:pt x="44830" y="20152"/>
                </a:lnTo>
                <a:lnTo>
                  <a:pt x="44709" y="19911"/>
                </a:lnTo>
                <a:lnTo>
                  <a:pt x="44588" y="19730"/>
                </a:lnTo>
                <a:lnTo>
                  <a:pt x="44407" y="19609"/>
                </a:lnTo>
                <a:lnTo>
                  <a:pt x="44166" y="19489"/>
                </a:lnTo>
                <a:lnTo>
                  <a:pt x="43985" y="19428"/>
                </a:lnTo>
                <a:close/>
                <a:moveTo>
                  <a:pt x="49295" y="19428"/>
                </a:moveTo>
                <a:lnTo>
                  <a:pt x="49114" y="19489"/>
                </a:lnTo>
                <a:lnTo>
                  <a:pt x="48872" y="19609"/>
                </a:lnTo>
                <a:lnTo>
                  <a:pt x="48691" y="19730"/>
                </a:lnTo>
                <a:lnTo>
                  <a:pt x="48571" y="19911"/>
                </a:lnTo>
                <a:lnTo>
                  <a:pt x="48450" y="20152"/>
                </a:lnTo>
                <a:lnTo>
                  <a:pt x="48390" y="20333"/>
                </a:lnTo>
                <a:lnTo>
                  <a:pt x="48390" y="20575"/>
                </a:lnTo>
                <a:lnTo>
                  <a:pt x="48390" y="20816"/>
                </a:lnTo>
                <a:lnTo>
                  <a:pt x="48450" y="20997"/>
                </a:lnTo>
                <a:lnTo>
                  <a:pt x="48571" y="21238"/>
                </a:lnTo>
                <a:lnTo>
                  <a:pt x="48691" y="21419"/>
                </a:lnTo>
                <a:lnTo>
                  <a:pt x="48872" y="21540"/>
                </a:lnTo>
                <a:lnTo>
                  <a:pt x="49114" y="21661"/>
                </a:lnTo>
                <a:lnTo>
                  <a:pt x="49295" y="21721"/>
                </a:lnTo>
                <a:lnTo>
                  <a:pt x="49777" y="21721"/>
                </a:lnTo>
                <a:lnTo>
                  <a:pt x="49958" y="21661"/>
                </a:lnTo>
                <a:lnTo>
                  <a:pt x="50200" y="21540"/>
                </a:lnTo>
                <a:lnTo>
                  <a:pt x="50381" y="21419"/>
                </a:lnTo>
                <a:lnTo>
                  <a:pt x="50501" y="21238"/>
                </a:lnTo>
                <a:lnTo>
                  <a:pt x="50622" y="20997"/>
                </a:lnTo>
                <a:lnTo>
                  <a:pt x="50682" y="20816"/>
                </a:lnTo>
                <a:lnTo>
                  <a:pt x="50682" y="20575"/>
                </a:lnTo>
                <a:lnTo>
                  <a:pt x="50682" y="20333"/>
                </a:lnTo>
                <a:lnTo>
                  <a:pt x="50622" y="20152"/>
                </a:lnTo>
                <a:lnTo>
                  <a:pt x="50501" y="19911"/>
                </a:lnTo>
                <a:lnTo>
                  <a:pt x="50381" y="19730"/>
                </a:lnTo>
                <a:lnTo>
                  <a:pt x="50200" y="19609"/>
                </a:lnTo>
                <a:lnTo>
                  <a:pt x="49958" y="19489"/>
                </a:lnTo>
                <a:lnTo>
                  <a:pt x="49777" y="19428"/>
                </a:lnTo>
                <a:close/>
                <a:moveTo>
                  <a:pt x="55087" y="19428"/>
                </a:moveTo>
                <a:lnTo>
                  <a:pt x="54906" y="19489"/>
                </a:lnTo>
                <a:lnTo>
                  <a:pt x="54665" y="19609"/>
                </a:lnTo>
                <a:lnTo>
                  <a:pt x="54483" y="19730"/>
                </a:lnTo>
                <a:lnTo>
                  <a:pt x="54363" y="19911"/>
                </a:lnTo>
                <a:lnTo>
                  <a:pt x="54242" y="20152"/>
                </a:lnTo>
                <a:lnTo>
                  <a:pt x="54182" y="20333"/>
                </a:lnTo>
                <a:lnTo>
                  <a:pt x="54182" y="20575"/>
                </a:lnTo>
                <a:lnTo>
                  <a:pt x="54182" y="20816"/>
                </a:lnTo>
                <a:lnTo>
                  <a:pt x="54242" y="20997"/>
                </a:lnTo>
                <a:lnTo>
                  <a:pt x="54363" y="21238"/>
                </a:lnTo>
                <a:lnTo>
                  <a:pt x="54483" y="21419"/>
                </a:lnTo>
                <a:lnTo>
                  <a:pt x="54665" y="21540"/>
                </a:lnTo>
                <a:lnTo>
                  <a:pt x="54906" y="21661"/>
                </a:lnTo>
                <a:lnTo>
                  <a:pt x="55087" y="21721"/>
                </a:lnTo>
                <a:lnTo>
                  <a:pt x="55570" y="21721"/>
                </a:lnTo>
                <a:lnTo>
                  <a:pt x="55751" y="21661"/>
                </a:lnTo>
                <a:lnTo>
                  <a:pt x="55992" y="21540"/>
                </a:lnTo>
                <a:lnTo>
                  <a:pt x="56173" y="21419"/>
                </a:lnTo>
                <a:lnTo>
                  <a:pt x="56294" y="21238"/>
                </a:lnTo>
                <a:lnTo>
                  <a:pt x="56414" y="20997"/>
                </a:lnTo>
                <a:lnTo>
                  <a:pt x="56475" y="20816"/>
                </a:lnTo>
                <a:lnTo>
                  <a:pt x="56475" y="20575"/>
                </a:lnTo>
                <a:lnTo>
                  <a:pt x="56475" y="20333"/>
                </a:lnTo>
                <a:lnTo>
                  <a:pt x="56414" y="20152"/>
                </a:lnTo>
                <a:lnTo>
                  <a:pt x="56294" y="19911"/>
                </a:lnTo>
                <a:lnTo>
                  <a:pt x="56173" y="19730"/>
                </a:lnTo>
                <a:lnTo>
                  <a:pt x="55992" y="19609"/>
                </a:lnTo>
                <a:lnTo>
                  <a:pt x="55751" y="19489"/>
                </a:lnTo>
                <a:lnTo>
                  <a:pt x="55570" y="19428"/>
                </a:lnTo>
                <a:close/>
                <a:moveTo>
                  <a:pt x="60879" y="19428"/>
                </a:moveTo>
                <a:lnTo>
                  <a:pt x="60698" y="19489"/>
                </a:lnTo>
                <a:lnTo>
                  <a:pt x="60457" y="19609"/>
                </a:lnTo>
                <a:lnTo>
                  <a:pt x="60276" y="19730"/>
                </a:lnTo>
                <a:lnTo>
                  <a:pt x="60155" y="19911"/>
                </a:lnTo>
                <a:lnTo>
                  <a:pt x="60034" y="20152"/>
                </a:lnTo>
                <a:lnTo>
                  <a:pt x="59974" y="20333"/>
                </a:lnTo>
                <a:lnTo>
                  <a:pt x="59974" y="20575"/>
                </a:lnTo>
                <a:lnTo>
                  <a:pt x="59974" y="20816"/>
                </a:lnTo>
                <a:lnTo>
                  <a:pt x="60034" y="20997"/>
                </a:lnTo>
                <a:lnTo>
                  <a:pt x="60155" y="21238"/>
                </a:lnTo>
                <a:lnTo>
                  <a:pt x="60276" y="21419"/>
                </a:lnTo>
                <a:lnTo>
                  <a:pt x="60457" y="21540"/>
                </a:lnTo>
                <a:lnTo>
                  <a:pt x="60698" y="21661"/>
                </a:lnTo>
                <a:lnTo>
                  <a:pt x="60879" y="21721"/>
                </a:lnTo>
                <a:lnTo>
                  <a:pt x="61362" y="21721"/>
                </a:lnTo>
                <a:lnTo>
                  <a:pt x="61543" y="21661"/>
                </a:lnTo>
                <a:lnTo>
                  <a:pt x="61784" y="21540"/>
                </a:lnTo>
                <a:lnTo>
                  <a:pt x="61965" y="21419"/>
                </a:lnTo>
                <a:lnTo>
                  <a:pt x="62086" y="21238"/>
                </a:lnTo>
                <a:lnTo>
                  <a:pt x="62206" y="20997"/>
                </a:lnTo>
                <a:lnTo>
                  <a:pt x="62267" y="20816"/>
                </a:lnTo>
                <a:lnTo>
                  <a:pt x="62267" y="20575"/>
                </a:lnTo>
                <a:lnTo>
                  <a:pt x="62267" y="20333"/>
                </a:lnTo>
                <a:lnTo>
                  <a:pt x="62206" y="20152"/>
                </a:lnTo>
                <a:lnTo>
                  <a:pt x="62086" y="19911"/>
                </a:lnTo>
                <a:lnTo>
                  <a:pt x="61965" y="19730"/>
                </a:lnTo>
                <a:lnTo>
                  <a:pt x="61784" y="19609"/>
                </a:lnTo>
                <a:lnTo>
                  <a:pt x="61543" y="19489"/>
                </a:lnTo>
                <a:lnTo>
                  <a:pt x="61362" y="19428"/>
                </a:lnTo>
                <a:close/>
                <a:moveTo>
                  <a:pt x="66671" y="19428"/>
                </a:moveTo>
                <a:lnTo>
                  <a:pt x="66490" y="19489"/>
                </a:lnTo>
                <a:lnTo>
                  <a:pt x="66249" y="19609"/>
                </a:lnTo>
                <a:lnTo>
                  <a:pt x="66068" y="19730"/>
                </a:lnTo>
                <a:lnTo>
                  <a:pt x="65947" y="19911"/>
                </a:lnTo>
                <a:lnTo>
                  <a:pt x="65827" y="20152"/>
                </a:lnTo>
                <a:lnTo>
                  <a:pt x="65766" y="20333"/>
                </a:lnTo>
                <a:lnTo>
                  <a:pt x="65766" y="20575"/>
                </a:lnTo>
                <a:lnTo>
                  <a:pt x="65766" y="20816"/>
                </a:lnTo>
                <a:lnTo>
                  <a:pt x="65827" y="20997"/>
                </a:lnTo>
                <a:lnTo>
                  <a:pt x="65947" y="21238"/>
                </a:lnTo>
                <a:lnTo>
                  <a:pt x="66068" y="21419"/>
                </a:lnTo>
                <a:lnTo>
                  <a:pt x="66249" y="21540"/>
                </a:lnTo>
                <a:lnTo>
                  <a:pt x="66490" y="21661"/>
                </a:lnTo>
                <a:lnTo>
                  <a:pt x="66671" y="21721"/>
                </a:lnTo>
                <a:lnTo>
                  <a:pt x="67154" y="21721"/>
                </a:lnTo>
                <a:lnTo>
                  <a:pt x="67335" y="21661"/>
                </a:lnTo>
                <a:lnTo>
                  <a:pt x="67576" y="21540"/>
                </a:lnTo>
                <a:lnTo>
                  <a:pt x="67757" y="21419"/>
                </a:lnTo>
                <a:lnTo>
                  <a:pt x="67878" y="21238"/>
                </a:lnTo>
                <a:lnTo>
                  <a:pt x="67999" y="20997"/>
                </a:lnTo>
                <a:lnTo>
                  <a:pt x="68059" y="20816"/>
                </a:lnTo>
                <a:lnTo>
                  <a:pt x="68059" y="20575"/>
                </a:lnTo>
                <a:lnTo>
                  <a:pt x="68059" y="20333"/>
                </a:lnTo>
                <a:lnTo>
                  <a:pt x="67999" y="20152"/>
                </a:lnTo>
                <a:lnTo>
                  <a:pt x="67878" y="19911"/>
                </a:lnTo>
                <a:lnTo>
                  <a:pt x="67757" y="19730"/>
                </a:lnTo>
                <a:lnTo>
                  <a:pt x="67576" y="19609"/>
                </a:lnTo>
                <a:lnTo>
                  <a:pt x="67335" y="19489"/>
                </a:lnTo>
                <a:lnTo>
                  <a:pt x="67154" y="19428"/>
                </a:lnTo>
                <a:close/>
                <a:moveTo>
                  <a:pt x="5853" y="22324"/>
                </a:moveTo>
                <a:lnTo>
                  <a:pt x="5672" y="22385"/>
                </a:lnTo>
                <a:lnTo>
                  <a:pt x="5431" y="22505"/>
                </a:lnTo>
                <a:lnTo>
                  <a:pt x="5250" y="22626"/>
                </a:lnTo>
                <a:lnTo>
                  <a:pt x="5129" y="22807"/>
                </a:lnTo>
                <a:lnTo>
                  <a:pt x="5008" y="23048"/>
                </a:lnTo>
                <a:lnTo>
                  <a:pt x="4948" y="23229"/>
                </a:lnTo>
                <a:lnTo>
                  <a:pt x="4948" y="23471"/>
                </a:lnTo>
                <a:lnTo>
                  <a:pt x="4948" y="23712"/>
                </a:lnTo>
                <a:lnTo>
                  <a:pt x="5008" y="23893"/>
                </a:lnTo>
                <a:lnTo>
                  <a:pt x="5129" y="24135"/>
                </a:lnTo>
                <a:lnTo>
                  <a:pt x="5250" y="24316"/>
                </a:lnTo>
                <a:lnTo>
                  <a:pt x="5431" y="24436"/>
                </a:lnTo>
                <a:lnTo>
                  <a:pt x="5672" y="24557"/>
                </a:lnTo>
                <a:lnTo>
                  <a:pt x="5853" y="24617"/>
                </a:lnTo>
                <a:lnTo>
                  <a:pt x="6336" y="24617"/>
                </a:lnTo>
                <a:lnTo>
                  <a:pt x="6517" y="24557"/>
                </a:lnTo>
                <a:lnTo>
                  <a:pt x="6758" y="24436"/>
                </a:lnTo>
                <a:lnTo>
                  <a:pt x="6939" y="24316"/>
                </a:lnTo>
                <a:lnTo>
                  <a:pt x="7060" y="24135"/>
                </a:lnTo>
                <a:lnTo>
                  <a:pt x="7180" y="23893"/>
                </a:lnTo>
                <a:lnTo>
                  <a:pt x="7241" y="23712"/>
                </a:lnTo>
                <a:lnTo>
                  <a:pt x="7241" y="23471"/>
                </a:lnTo>
                <a:lnTo>
                  <a:pt x="7241" y="23229"/>
                </a:lnTo>
                <a:lnTo>
                  <a:pt x="7180" y="23048"/>
                </a:lnTo>
                <a:lnTo>
                  <a:pt x="7060" y="22807"/>
                </a:lnTo>
                <a:lnTo>
                  <a:pt x="6939" y="22626"/>
                </a:lnTo>
                <a:lnTo>
                  <a:pt x="6758" y="22505"/>
                </a:lnTo>
                <a:lnTo>
                  <a:pt x="6517" y="22385"/>
                </a:lnTo>
                <a:lnTo>
                  <a:pt x="6336" y="22324"/>
                </a:lnTo>
                <a:close/>
                <a:moveTo>
                  <a:pt x="11645" y="22324"/>
                </a:moveTo>
                <a:lnTo>
                  <a:pt x="11464" y="22385"/>
                </a:lnTo>
                <a:lnTo>
                  <a:pt x="11223" y="22505"/>
                </a:lnTo>
                <a:lnTo>
                  <a:pt x="11042" y="22626"/>
                </a:lnTo>
                <a:lnTo>
                  <a:pt x="10921" y="22807"/>
                </a:lnTo>
                <a:lnTo>
                  <a:pt x="10800" y="23048"/>
                </a:lnTo>
                <a:lnTo>
                  <a:pt x="10740" y="23229"/>
                </a:lnTo>
                <a:lnTo>
                  <a:pt x="10740" y="23471"/>
                </a:lnTo>
                <a:lnTo>
                  <a:pt x="10740" y="23712"/>
                </a:lnTo>
                <a:lnTo>
                  <a:pt x="10800" y="23893"/>
                </a:lnTo>
                <a:lnTo>
                  <a:pt x="10921" y="24135"/>
                </a:lnTo>
                <a:lnTo>
                  <a:pt x="11042" y="24316"/>
                </a:lnTo>
                <a:lnTo>
                  <a:pt x="11223" y="24436"/>
                </a:lnTo>
                <a:lnTo>
                  <a:pt x="11464" y="24557"/>
                </a:lnTo>
                <a:lnTo>
                  <a:pt x="11645" y="24617"/>
                </a:lnTo>
                <a:lnTo>
                  <a:pt x="12128" y="24617"/>
                </a:lnTo>
                <a:lnTo>
                  <a:pt x="12309" y="24557"/>
                </a:lnTo>
                <a:lnTo>
                  <a:pt x="12550" y="24436"/>
                </a:lnTo>
                <a:lnTo>
                  <a:pt x="12731" y="24316"/>
                </a:lnTo>
                <a:lnTo>
                  <a:pt x="12852" y="24135"/>
                </a:lnTo>
                <a:lnTo>
                  <a:pt x="12973" y="23893"/>
                </a:lnTo>
                <a:lnTo>
                  <a:pt x="13033" y="23712"/>
                </a:lnTo>
                <a:lnTo>
                  <a:pt x="13033" y="23471"/>
                </a:lnTo>
                <a:lnTo>
                  <a:pt x="13033" y="23229"/>
                </a:lnTo>
                <a:lnTo>
                  <a:pt x="12973" y="23048"/>
                </a:lnTo>
                <a:lnTo>
                  <a:pt x="12852" y="22807"/>
                </a:lnTo>
                <a:lnTo>
                  <a:pt x="12731" y="22626"/>
                </a:lnTo>
                <a:lnTo>
                  <a:pt x="12550" y="22505"/>
                </a:lnTo>
                <a:lnTo>
                  <a:pt x="12309" y="22385"/>
                </a:lnTo>
                <a:lnTo>
                  <a:pt x="12128" y="22324"/>
                </a:lnTo>
                <a:close/>
                <a:moveTo>
                  <a:pt x="17437" y="22324"/>
                </a:moveTo>
                <a:lnTo>
                  <a:pt x="17256" y="22385"/>
                </a:lnTo>
                <a:lnTo>
                  <a:pt x="17015" y="22505"/>
                </a:lnTo>
                <a:lnTo>
                  <a:pt x="16834" y="22626"/>
                </a:lnTo>
                <a:lnTo>
                  <a:pt x="16713" y="22807"/>
                </a:lnTo>
                <a:lnTo>
                  <a:pt x="16593" y="23048"/>
                </a:lnTo>
                <a:lnTo>
                  <a:pt x="16532" y="23229"/>
                </a:lnTo>
                <a:lnTo>
                  <a:pt x="16532" y="23471"/>
                </a:lnTo>
                <a:lnTo>
                  <a:pt x="16532" y="23712"/>
                </a:lnTo>
                <a:lnTo>
                  <a:pt x="16593" y="23893"/>
                </a:lnTo>
                <a:lnTo>
                  <a:pt x="16713" y="24135"/>
                </a:lnTo>
                <a:lnTo>
                  <a:pt x="16834" y="24316"/>
                </a:lnTo>
                <a:lnTo>
                  <a:pt x="17015" y="24436"/>
                </a:lnTo>
                <a:lnTo>
                  <a:pt x="17256" y="24557"/>
                </a:lnTo>
                <a:lnTo>
                  <a:pt x="17437" y="24617"/>
                </a:lnTo>
                <a:lnTo>
                  <a:pt x="17920" y="24617"/>
                </a:lnTo>
                <a:lnTo>
                  <a:pt x="18101" y="24557"/>
                </a:lnTo>
                <a:lnTo>
                  <a:pt x="18342" y="24436"/>
                </a:lnTo>
                <a:lnTo>
                  <a:pt x="18523" y="24316"/>
                </a:lnTo>
                <a:lnTo>
                  <a:pt x="18644" y="24135"/>
                </a:lnTo>
                <a:lnTo>
                  <a:pt x="18765" y="23893"/>
                </a:lnTo>
                <a:lnTo>
                  <a:pt x="18825" y="23712"/>
                </a:lnTo>
                <a:lnTo>
                  <a:pt x="18825" y="23471"/>
                </a:lnTo>
                <a:lnTo>
                  <a:pt x="18825" y="23229"/>
                </a:lnTo>
                <a:lnTo>
                  <a:pt x="18765" y="23048"/>
                </a:lnTo>
                <a:lnTo>
                  <a:pt x="18644" y="22807"/>
                </a:lnTo>
                <a:lnTo>
                  <a:pt x="18523" y="22626"/>
                </a:lnTo>
                <a:lnTo>
                  <a:pt x="18342" y="22505"/>
                </a:lnTo>
                <a:lnTo>
                  <a:pt x="18101" y="22385"/>
                </a:lnTo>
                <a:lnTo>
                  <a:pt x="17920" y="22324"/>
                </a:lnTo>
                <a:close/>
                <a:moveTo>
                  <a:pt x="23230" y="22324"/>
                </a:moveTo>
                <a:lnTo>
                  <a:pt x="23049" y="22385"/>
                </a:lnTo>
                <a:lnTo>
                  <a:pt x="22807" y="22505"/>
                </a:lnTo>
                <a:lnTo>
                  <a:pt x="22626" y="22626"/>
                </a:lnTo>
                <a:lnTo>
                  <a:pt x="22506" y="22807"/>
                </a:lnTo>
                <a:lnTo>
                  <a:pt x="22385" y="23048"/>
                </a:lnTo>
                <a:lnTo>
                  <a:pt x="22325" y="23229"/>
                </a:lnTo>
                <a:lnTo>
                  <a:pt x="22325" y="23471"/>
                </a:lnTo>
                <a:lnTo>
                  <a:pt x="22325" y="23712"/>
                </a:lnTo>
                <a:lnTo>
                  <a:pt x="22385" y="23893"/>
                </a:lnTo>
                <a:lnTo>
                  <a:pt x="22506" y="24135"/>
                </a:lnTo>
                <a:lnTo>
                  <a:pt x="22626" y="24316"/>
                </a:lnTo>
                <a:lnTo>
                  <a:pt x="22807" y="24436"/>
                </a:lnTo>
                <a:lnTo>
                  <a:pt x="23049" y="24557"/>
                </a:lnTo>
                <a:lnTo>
                  <a:pt x="23230" y="24617"/>
                </a:lnTo>
                <a:lnTo>
                  <a:pt x="23712" y="24617"/>
                </a:lnTo>
                <a:lnTo>
                  <a:pt x="23893" y="24557"/>
                </a:lnTo>
                <a:lnTo>
                  <a:pt x="24135" y="24436"/>
                </a:lnTo>
                <a:lnTo>
                  <a:pt x="24316" y="24316"/>
                </a:lnTo>
                <a:lnTo>
                  <a:pt x="24436" y="24135"/>
                </a:lnTo>
                <a:lnTo>
                  <a:pt x="24557" y="23893"/>
                </a:lnTo>
                <a:lnTo>
                  <a:pt x="24617" y="23712"/>
                </a:lnTo>
                <a:lnTo>
                  <a:pt x="24617" y="23471"/>
                </a:lnTo>
                <a:lnTo>
                  <a:pt x="24617" y="23229"/>
                </a:lnTo>
                <a:lnTo>
                  <a:pt x="24557" y="23048"/>
                </a:lnTo>
                <a:lnTo>
                  <a:pt x="24436" y="22807"/>
                </a:lnTo>
                <a:lnTo>
                  <a:pt x="24316" y="22626"/>
                </a:lnTo>
                <a:lnTo>
                  <a:pt x="24135" y="22505"/>
                </a:lnTo>
                <a:lnTo>
                  <a:pt x="23893" y="22385"/>
                </a:lnTo>
                <a:lnTo>
                  <a:pt x="23712" y="22324"/>
                </a:lnTo>
                <a:close/>
                <a:moveTo>
                  <a:pt x="29022" y="22324"/>
                </a:moveTo>
                <a:lnTo>
                  <a:pt x="28841" y="22385"/>
                </a:lnTo>
                <a:lnTo>
                  <a:pt x="28599" y="22505"/>
                </a:lnTo>
                <a:lnTo>
                  <a:pt x="28418" y="22626"/>
                </a:lnTo>
                <a:lnTo>
                  <a:pt x="28298" y="22807"/>
                </a:lnTo>
                <a:lnTo>
                  <a:pt x="28177" y="23048"/>
                </a:lnTo>
                <a:lnTo>
                  <a:pt x="28117" y="23229"/>
                </a:lnTo>
                <a:lnTo>
                  <a:pt x="28117" y="23471"/>
                </a:lnTo>
                <a:lnTo>
                  <a:pt x="28117" y="23712"/>
                </a:lnTo>
                <a:lnTo>
                  <a:pt x="28177" y="23893"/>
                </a:lnTo>
                <a:lnTo>
                  <a:pt x="28298" y="24135"/>
                </a:lnTo>
                <a:lnTo>
                  <a:pt x="28418" y="24316"/>
                </a:lnTo>
                <a:lnTo>
                  <a:pt x="28599" y="24436"/>
                </a:lnTo>
                <a:lnTo>
                  <a:pt x="28841" y="24557"/>
                </a:lnTo>
                <a:lnTo>
                  <a:pt x="29022" y="24617"/>
                </a:lnTo>
                <a:lnTo>
                  <a:pt x="29505" y="24617"/>
                </a:lnTo>
                <a:lnTo>
                  <a:pt x="29686" y="24557"/>
                </a:lnTo>
                <a:lnTo>
                  <a:pt x="29927" y="24436"/>
                </a:lnTo>
                <a:lnTo>
                  <a:pt x="30108" y="24316"/>
                </a:lnTo>
                <a:lnTo>
                  <a:pt x="30229" y="24135"/>
                </a:lnTo>
                <a:lnTo>
                  <a:pt x="30349" y="23893"/>
                </a:lnTo>
                <a:lnTo>
                  <a:pt x="30410" y="23712"/>
                </a:lnTo>
                <a:lnTo>
                  <a:pt x="30410" y="23471"/>
                </a:lnTo>
                <a:lnTo>
                  <a:pt x="30410" y="23229"/>
                </a:lnTo>
                <a:lnTo>
                  <a:pt x="30349" y="23048"/>
                </a:lnTo>
                <a:lnTo>
                  <a:pt x="30229" y="22807"/>
                </a:lnTo>
                <a:lnTo>
                  <a:pt x="30108" y="22626"/>
                </a:lnTo>
                <a:lnTo>
                  <a:pt x="29927" y="22505"/>
                </a:lnTo>
                <a:lnTo>
                  <a:pt x="29686" y="22385"/>
                </a:lnTo>
                <a:lnTo>
                  <a:pt x="29505" y="22324"/>
                </a:lnTo>
                <a:close/>
                <a:moveTo>
                  <a:pt x="34814" y="22324"/>
                </a:moveTo>
                <a:lnTo>
                  <a:pt x="34633" y="22385"/>
                </a:lnTo>
                <a:lnTo>
                  <a:pt x="34392" y="22505"/>
                </a:lnTo>
                <a:lnTo>
                  <a:pt x="34211" y="22626"/>
                </a:lnTo>
                <a:lnTo>
                  <a:pt x="34090" y="22807"/>
                </a:lnTo>
                <a:lnTo>
                  <a:pt x="33969" y="23048"/>
                </a:lnTo>
                <a:lnTo>
                  <a:pt x="33909" y="23229"/>
                </a:lnTo>
                <a:lnTo>
                  <a:pt x="33909" y="23471"/>
                </a:lnTo>
                <a:lnTo>
                  <a:pt x="33909" y="23712"/>
                </a:lnTo>
                <a:lnTo>
                  <a:pt x="33969" y="23893"/>
                </a:lnTo>
                <a:lnTo>
                  <a:pt x="34090" y="24135"/>
                </a:lnTo>
                <a:lnTo>
                  <a:pt x="34211" y="24316"/>
                </a:lnTo>
                <a:lnTo>
                  <a:pt x="34392" y="24436"/>
                </a:lnTo>
                <a:lnTo>
                  <a:pt x="34633" y="24557"/>
                </a:lnTo>
                <a:lnTo>
                  <a:pt x="34814" y="24617"/>
                </a:lnTo>
                <a:lnTo>
                  <a:pt x="35297" y="24617"/>
                </a:lnTo>
                <a:lnTo>
                  <a:pt x="35478" y="24557"/>
                </a:lnTo>
                <a:lnTo>
                  <a:pt x="35719" y="24436"/>
                </a:lnTo>
                <a:lnTo>
                  <a:pt x="35900" y="24316"/>
                </a:lnTo>
                <a:lnTo>
                  <a:pt x="36021" y="24135"/>
                </a:lnTo>
                <a:lnTo>
                  <a:pt x="36141" y="23893"/>
                </a:lnTo>
                <a:lnTo>
                  <a:pt x="36202" y="23712"/>
                </a:lnTo>
                <a:lnTo>
                  <a:pt x="36202" y="23471"/>
                </a:lnTo>
                <a:lnTo>
                  <a:pt x="36202" y="23229"/>
                </a:lnTo>
                <a:lnTo>
                  <a:pt x="36141" y="23048"/>
                </a:lnTo>
                <a:lnTo>
                  <a:pt x="36021" y="22807"/>
                </a:lnTo>
                <a:lnTo>
                  <a:pt x="35900" y="22626"/>
                </a:lnTo>
                <a:lnTo>
                  <a:pt x="35719" y="22505"/>
                </a:lnTo>
                <a:lnTo>
                  <a:pt x="35478" y="22385"/>
                </a:lnTo>
                <a:lnTo>
                  <a:pt x="35297" y="22324"/>
                </a:lnTo>
                <a:close/>
                <a:moveTo>
                  <a:pt x="40606" y="22324"/>
                </a:moveTo>
                <a:lnTo>
                  <a:pt x="40425" y="22385"/>
                </a:lnTo>
                <a:lnTo>
                  <a:pt x="40184" y="22505"/>
                </a:lnTo>
                <a:lnTo>
                  <a:pt x="40003" y="22626"/>
                </a:lnTo>
                <a:lnTo>
                  <a:pt x="39882" y="22807"/>
                </a:lnTo>
                <a:lnTo>
                  <a:pt x="39762" y="23048"/>
                </a:lnTo>
                <a:lnTo>
                  <a:pt x="39701" y="23229"/>
                </a:lnTo>
                <a:lnTo>
                  <a:pt x="39701" y="23471"/>
                </a:lnTo>
                <a:lnTo>
                  <a:pt x="39701" y="23712"/>
                </a:lnTo>
                <a:lnTo>
                  <a:pt x="39762" y="23893"/>
                </a:lnTo>
                <a:lnTo>
                  <a:pt x="39882" y="24135"/>
                </a:lnTo>
                <a:lnTo>
                  <a:pt x="40003" y="24316"/>
                </a:lnTo>
                <a:lnTo>
                  <a:pt x="40184" y="24436"/>
                </a:lnTo>
                <a:lnTo>
                  <a:pt x="40425" y="24557"/>
                </a:lnTo>
                <a:lnTo>
                  <a:pt x="40606" y="24617"/>
                </a:lnTo>
                <a:lnTo>
                  <a:pt x="41089" y="24617"/>
                </a:lnTo>
                <a:lnTo>
                  <a:pt x="41270" y="24557"/>
                </a:lnTo>
                <a:lnTo>
                  <a:pt x="41511" y="24436"/>
                </a:lnTo>
                <a:lnTo>
                  <a:pt x="41692" y="24316"/>
                </a:lnTo>
                <a:lnTo>
                  <a:pt x="41813" y="24135"/>
                </a:lnTo>
                <a:lnTo>
                  <a:pt x="41934" y="23893"/>
                </a:lnTo>
                <a:lnTo>
                  <a:pt x="41994" y="23712"/>
                </a:lnTo>
                <a:lnTo>
                  <a:pt x="41994" y="23471"/>
                </a:lnTo>
                <a:lnTo>
                  <a:pt x="41994" y="23229"/>
                </a:lnTo>
                <a:lnTo>
                  <a:pt x="41934" y="23048"/>
                </a:lnTo>
                <a:lnTo>
                  <a:pt x="41813" y="22807"/>
                </a:lnTo>
                <a:lnTo>
                  <a:pt x="41692" y="22626"/>
                </a:lnTo>
                <a:lnTo>
                  <a:pt x="41511" y="22505"/>
                </a:lnTo>
                <a:lnTo>
                  <a:pt x="41270" y="22385"/>
                </a:lnTo>
                <a:lnTo>
                  <a:pt x="41089" y="22324"/>
                </a:lnTo>
                <a:close/>
                <a:moveTo>
                  <a:pt x="46399" y="22324"/>
                </a:moveTo>
                <a:lnTo>
                  <a:pt x="46218" y="22385"/>
                </a:lnTo>
                <a:lnTo>
                  <a:pt x="45976" y="22505"/>
                </a:lnTo>
                <a:lnTo>
                  <a:pt x="45795" y="22626"/>
                </a:lnTo>
                <a:lnTo>
                  <a:pt x="45674" y="22807"/>
                </a:lnTo>
                <a:lnTo>
                  <a:pt x="45554" y="23048"/>
                </a:lnTo>
                <a:lnTo>
                  <a:pt x="45493" y="23229"/>
                </a:lnTo>
                <a:lnTo>
                  <a:pt x="45493" y="23471"/>
                </a:lnTo>
                <a:lnTo>
                  <a:pt x="45493" y="23712"/>
                </a:lnTo>
                <a:lnTo>
                  <a:pt x="45554" y="23893"/>
                </a:lnTo>
                <a:lnTo>
                  <a:pt x="45674" y="24135"/>
                </a:lnTo>
                <a:lnTo>
                  <a:pt x="45795" y="24316"/>
                </a:lnTo>
                <a:lnTo>
                  <a:pt x="45976" y="24436"/>
                </a:lnTo>
                <a:lnTo>
                  <a:pt x="46218" y="24557"/>
                </a:lnTo>
                <a:lnTo>
                  <a:pt x="46399" y="24617"/>
                </a:lnTo>
                <a:lnTo>
                  <a:pt x="46881" y="24617"/>
                </a:lnTo>
                <a:lnTo>
                  <a:pt x="47062" y="24557"/>
                </a:lnTo>
                <a:lnTo>
                  <a:pt x="47304" y="24436"/>
                </a:lnTo>
                <a:lnTo>
                  <a:pt x="47485" y="24316"/>
                </a:lnTo>
                <a:lnTo>
                  <a:pt x="47605" y="24135"/>
                </a:lnTo>
                <a:lnTo>
                  <a:pt x="47726" y="23893"/>
                </a:lnTo>
                <a:lnTo>
                  <a:pt x="47786" y="23712"/>
                </a:lnTo>
                <a:lnTo>
                  <a:pt x="47786" y="23471"/>
                </a:lnTo>
                <a:lnTo>
                  <a:pt x="47786" y="23229"/>
                </a:lnTo>
                <a:lnTo>
                  <a:pt x="47726" y="23048"/>
                </a:lnTo>
                <a:lnTo>
                  <a:pt x="47605" y="22807"/>
                </a:lnTo>
                <a:lnTo>
                  <a:pt x="47485" y="22626"/>
                </a:lnTo>
                <a:lnTo>
                  <a:pt x="47304" y="22505"/>
                </a:lnTo>
                <a:lnTo>
                  <a:pt x="47062" y="22385"/>
                </a:lnTo>
                <a:lnTo>
                  <a:pt x="46881" y="22324"/>
                </a:lnTo>
                <a:close/>
                <a:moveTo>
                  <a:pt x="52191" y="22324"/>
                </a:moveTo>
                <a:lnTo>
                  <a:pt x="52010" y="22385"/>
                </a:lnTo>
                <a:lnTo>
                  <a:pt x="51768" y="22505"/>
                </a:lnTo>
                <a:lnTo>
                  <a:pt x="51587" y="22626"/>
                </a:lnTo>
                <a:lnTo>
                  <a:pt x="51467" y="22807"/>
                </a:lnTo>
                <a:lnTo>
                  <a:pt x="51346" y="23048"/>
                </a:lnTo>
                <a:lnTo>
                  <a:pt x="51286" y="23229"/>
                </a:lnTo>
                <a:lnTo>
                  <a:pt x="51286" y="23471"/>
                </a:lnTo>
                <a:lnTo>
                  <a:pt x="51286" y="23712"/>
                </a:lnTo>
                <a:lnTo>
                  <a:pt x="51346" y="23893"/>
                </a:lnTo>
                <a:lnTo>
                  <a:pt x="51467" y="24135"/>
                </a:lnTo>
                <a:lnTo>
                  <a:pt x="51587" y="24316"/>
                </a:lnTo>
                <a:lnTo>
                  <a:pt x="51768" y="24436"/>
                </a:lnTo>
                <a:lnTo>
                  <a:pt x="52010" y="24557"/>
                </a:lnTo>
                <a:lnTo>
                  <a:pt x="52191" y="24617"/>
                </a:lnTo>
                <a:lnTo>
                  <a:pt x="52673" y="24617"/>
                </a:lnTo>
                <a:lnTo>
                  <a:pt x="52854" y="24557"/>
                </a:lnTo>
                <a:lnTo>
                  <a:pt x="53096" y="24436"/>
                </a:lnTo>
                <a:lnTo>
                  <a:pt x="53277" y="24316"/>
                </a:lnTo>
                <a:lnTo>
                  <a:pt x="53397" y="24135"/>
                </a:lnTo>
                <a:lnTo>
                  <a:pt x="53518" y="23893"/>
                </a:lnTo>
                <a:lnTo>
                  <a:pt x="53578" y="23712"/>
                </a:lnTo>
                <a:lnTo>
                  <a:pt x="53578" y="23471"/>
                </a:lnTo>
                <a:lnTo>
                  <a:pt x="53578" y="23229"/>
                </a:lnTo>
                <a:lnTo>
                  <a:pt x="53518" y="23048"/>
                </a:lnTo>
                <a:lnTo>
                  <a:pt x="53397" y="22807"/>
                </a:lnTo>
                <a:lnTo>
                  <a:pt x="53277" y="22626"/>
                </a:lnTo>
                <a:lnTo>
                  <a:pt x="53096" y="22505"/>
                </a:lnTo>
                <a:lnTo>
                  <a:pt x="52854" y="22385"/>
                </a:lnTo>
                <a:lnTo>
                  <a:pt x="52673" y="22324"/>
                </a:lnTo>
                <a:close/>
                <a:moveTo>
                  <a:pt x="57983" y="22324"/>
                </a:moveTo>
                <a:lnTo>
                  <a:pt x="57802" y="22385"/>
                </a:lnTo>
                <a:lnTo>
                  <a:pt x="57561" y="22505"/>
                </a:lnTo>
                <a:lnTo>
                  <a:pt x="57380" y="22626"/>
                </a:lnTo>
                <a:lnTo>
                  <a:pt x="57259" y="22807"/>
                </a:lnTo>
                <a:lnTo>
                  <a:pt x="57138" y="23048"/>
                </a:lnTo>
                <a:lnTo>
                  <a:pt x="57078" y="23229"/>
                </a:lnTo>
                <a:lnTo>
                  <a:pt x="57078" y="23471"/>
                </a:lnTo>
                <a:lnTo>
                  <a:pt x="57078" y="23712"/>
                </a:lnTo>
                <a:lnTo>
                  <a:pt x="57138" y="23893"/>
                </a:lnTo>
                <a:lnTo>
                  <a:pt x="57259" y="24135"/>
                </a:lnTo>
                <a:lnTo>
                  <a:pt x="57380" y="24316"/>
                </a:lnTo>
                <a:lnTo>
                  <a:pt x="57561" y="24436"/>
                </a:lnTo>
                <a:lnTo>
                  <a:pt x="57802" y="24557"/>
                </a:lnTo>
                <a:lnTo>
                  <a:pt x="57983" y="24617"/>
                </a:lnTo>
                <a:lnTo>
                  <a:pt x="58466" y="24617"/>
                </a:lnTo>
                <a:lnTo>
                  <a:pt x="58647" y="24557"/>
                </a:lnTo>
                <a:lnTo>
                  <a:pt x="58888" y="24436"/>
                </a:lnTo>
                <a:lnTo>
                  <a:pt x="59069" y="24316"/>
                </a:lnTo>
                <a:lnTo>
                  <a:pt x="59190" y="24135"/>
                </a:lnTo>
                <a:lnTo>
                  <a:pt x="59310" y="23893"/>
                </a:lnTo>
                <a:lnTo>
                  <a:pt x="59371" y="23712"/>
                </a:lnTo>
                <a:lnTo>
                  <a:pt x="59371" y="23471"/>
                </a:lnTo>
                <a:lnTo>
                  <a:pt x="59371" y="23229"/>
                </a:lnTo>
                <a:lnTo>
                  <a:pt x="59310" y="23048"/>
                </a:lnTo>
                <a:lnTo>
                  <a:pt x="59190" y="22807"/>
                </a:lnTo>
                <a:lnTo>
                  <a:pt x="59069" y="22626"/>
                </a:lnTo>
                <a:lnTo>
                  <a:pt x="58888" y="22505"/>
                </a:lnTo>
                <a:lnTo>
                  <a:pt x="58647" y="22385"/>
                </a:lnTo>
                <a:lnTo>
                  <a:pt x="58466" y="22324"/>
                </a:lnTo>
                <a:close/>
                <a:moveTo>
                  <a:pt x="63775" y="22324"/>
                </a:moveTo>
                <a:lnTo>
                  <a:pt x="63594" y="22385"/>
                </a:lnTo>
                <a:lnTo>
                  <a:pt x="63353" y="22505"/>
                </a:lnTo>
                <a:lnTo>
                  <a:pt x="63172" y="22626"/>
                </a:lnTo>
                <a:lnTo>
                  <a:pt x="63051" y="22807"/>
                </a:lnTo>
                <a:lnTo>
                  <a:pt x="62931" y="23048"/>
                </a:lnTo>
                <a:lnTo>
                  <a:pt x="62870" y="23229"/>
                </a:lnTo>
                <a:lnTo>
                  <a:pt x="62870" y="23471"/>
                </a:lnTo>
                <a:lnTo>
                  <a:pt x="62870" y="23712"/>
                </a:lnTo>
                <a:lnTo>
                  <a:pt x="62931" y="23893"/>
                </a:lnTo>
                <a:lnTo>
                  <a:pt x="63051" y="24135"/>
                </a:lnTo>
                <a:lnTo>
                  <a:pt x="63172" y="24316"/>
                </a:lnTo>
                <a:lnTo>
                  <a:pt x="63353" y="24436"/>
                </a:lnTo>
                <a:lnTo>
                  <a:pt x="63594" y="24557"/>
                </a:lnTo>
                <a:lnTo>
                  <a:pt x="63775" y="24617"/>
                </a:lnTo>
                <a:lnTo>
                  <a:pt x="64258" y="24617"/>
                </a:lnTo>
                <a:lnTo>
                  <a:pt x="64439" y="24557"/>
                </a:lnTo>
                <a:lnTo>
                  <a:pt x="64680" y="24436"/>
                </a:lnTo>
                <a:lnTo>
                  <a:pt x="64861" y="24316"/>
                </a:lnTo>
                <a:lnTo>
                  <a:pt x="64982" y="24135"/>
                </a:lnTo>
                <a:lnTo>
                  <a:pt x="65103" y="23893"/>
                </a:lnTo>
                <a:lnTo>
                  <a:pt x="65163" y="23712"/>
                </a:lnTo>
                <a:lnTo>
                  <a:pt x="65163" y="23471"/>
                </a:lnTo>
                <a:lnTo>
                  <a:pt x="65163" y="23229"/>
                </a:lnTo>
                <a:lnTo>
                  <a:pt x="65103" y="23048"/>
                </a:lnTo>
                <a:lnTo>
                  <a:pt x="64982" y="22807"/>
                </a:lnTo>
                <a:lnTo>
                  <a:pt x="64861" y="22626"/>
                </a:lnTo>
                <a:lnTo>
                  <a:pt x="64680" y="22505"/>
                </a:lnTo>
                <a:lnTo>
                  <a:pt x="64439" y="22385"/>
                </a:lnTo>
                <a:lnTo>
                  <a:pt x="64258" y="22324"/>
                </a:lnTo>
                <a:close/>
                <a:moveTo>
                  <a:pt x="69567" y="22324"/>
                </a:moveTo>
                <a:lnTo>
                  <a:pt x="69386" y="22385"/>
                </a:lnTo>
                <a:lnTo>
                  <a:pt x="69145" y="22505"/>
                </a:lnTo>
                <a:lnTo>
                  <a:pt x="68964" y="22626"/>
                </a:lnTo>
                <a:lnTo>
                  <a:pt x="68843" y="22807"/>
                </a:lnTo>
                <a:lnTo>
                  <a:pt x="68723" y="23048"/>
                </a:lnTo>
                <a:lnTo>
                  <a:pt x="68662" y="23229"/>
                </a:lnTo>
                <a:lnTo>
                  <a:pt x="68662" y="23471"/>
                </a:lnTo>
                <a:lnTo>
                  <a:pt x="68662" y="23712"/>
                </a:lnTo>
                <a:lnTo>
                  <a:pt x="68723" y="23893"/>
                </a:lnTo>
                <a:lnTo>
                  <a:pt x="68843" y="24135"/>
                </a:lnTo>
                <a:lnTo>
                  <a:pt x="68964" y="24316"/>
                </a:lnTo>
                <a:lnTo>
                  <a:pt x="69145" y="24436"/>
                </a:lnTo>
                <a:lnTo>
                  <a:pt x="69386" y="24557"/>
                </a:lnTo>
                <a:lnTo>
                  <a:pt x="69567" y="24617"/>
                </a:lnTo>
                <a:lnTo>
                  <a:pt x="70050" y="24617"/>
                </a:lnTo>
                <a:lnTo>
                  <a:pt x="70231" y="24557"/>
                </a:lnTo>
                <a:lnTo>
                  <a:pt x="70472" y="24436"/>
                </a:lnTo>
                <a:lnTo>
                  <a:pt x="70653" y="24316"/>
                </a:lnTo>
                <a:lnTo>
                  <a:pt x="70774" y="24135"/>
                </a:lnTo>
                <a:lnTo>
                  <a:pt x="70895" y="23893"/>
                </a:lnTo>
                <a:lnTo>
                  <a:pt x="70955" y="23712"/>
                </a:lnTo>
                <a:lnTo>
                  <a:pt x="70955" y="23471"/>
                </a:lnTo>
                <a:lnTo>
                  <a:pt x="70955" y="23229"/>
                </a:lnTo>
                <a:lnTo>
                  <a:pt x="70895" y="23048"/>
                </a:lnTo>
                <a:lnTo>
                  <a:pt x="70774" y="22807"/>
                </a:lnTo>
                <a:lnTo>
                  <a:pt x="70653" y="22626"/>
                </a:lnTo>
                <a:lnTo>
                  <a:pt x="70472" y="22505"/>
                </a:lnTo>
                <a:lnTo>
                  <a:pt x="70231" y="22385"/>
                </a:lnTo>
                <a:lnTo>
                  <a:pt x="70050" y="22324"/>
                </a:lnTo>
                <a:close/>
                <a:moveTo>
                  <a:pt x="2896" y="25221"/>
                </a:moveTo>
                <a:lnTo>
                  <a:pt x="2655" y="25341"/>
                </a:lnTo>
                <a:lnTo>
                  <a:pt x="2414" y="25522"/>
                </a:lnTo>
                <a:lnTo>
                  <a:pt x="2233" y="25703"/>
                </a:lnTo>
                <a:lnTo>
                  <a:pt x="2112" y="26005"/>
                </a:lnTo>
                <a:lnTo>
                  <a:pt x="2052" y="26367"/>
                </a:lnTo>
                <a:lnTo>
                  <a:pt x="2052" y="26608"/>
                </a:lnTo>
                <a:lnTo>
                  <a:pt x="2112" y="26789"/>
                </a:lnTo>
                <a:lnTo>
                  <a:pt x="2233" y="27031"/>
                </a:lnTo>
                <a:lnTo>
                  <a:pt x="2353" y="27212"/>
                </a:lnTo>
                <a:lnTo>
                  <a:pt x="2534" y="27332"/>
                </a:lnTo>
                <a:lnTo>
                  <a:pt x="2776" y="27453"/>
                </a:lnTo>
                <a:lnTo>
                  <a:pt x="2957" y="27513"/>
                </a:lnTo>
                <a:lnTo>
                  <a:pt x="3439" y="27513"/>
                </a:lnTo>
                <a:lnTo>
                  <a:pt x="3620" y="27453"/>
                </a:lnTo>
                <a:lnTo>
                  <a:pt x="3862" y="27332"/>
                </a:lnTo>
                <a:lnTo>
                  <a:pt x="4043" y="27212"/>
                </a:lnTo>
                <a:lnTo>
                  <a:pt x="4164" y="27031"/>
                </a:lnTo>
                <a:lnTo>
                  <a:pt x="4284" y="26789"/>
                </a:lnTo>
                <a:lnTo>
                  <a:pt x="4345" y="26608"/>
                </a:lnTo>
                <a:lnTo>
                  <a:pt x="4345" y="26367"/>
                </a:lnTo>
                <a:lnTo>
                  <a:pt x="4284" y="26005"/>
                </a:lnTo>
                <a:lnTo>
                  <a:pt x="4164" y="25703"/>
                </a:lnTo>
                <a:lnTo>
                  <a:pt x="3982" y="25522"/>
                </a:lnTo>
                <a:lnTo>
                  <a:pt x="3741" y="25341"/>
                </a:lnTo>
                <a:lnTo>
                  <a:pt x="3500" y="25221"/>
                </a:lnTo>
                <a:close/>
                <a:moveTo>
                  <a:pt x="8689" y="25221"/>
                </a:moveTo>
                <a:lnTo>
                  <a:pt x="8447" y="25341"/>
                </a:lnTo>
                <a:lnTo>
                  <a:pt x="8206" y="25522"/>
                </a:lnTo>
                <a:lnTo>
                  <a:pt x="8025" y="25703"/>
                </a:lnTo>
                <a:lnTo>
                  <a:pt x="7904" y="26005"/>
                </a:lnTo>
                <a:lnTo>
                  <a:pt x="7844" y="26367"/>
                </a:lnTo>
                <a:lnTo>
                  <a:pt x="7844" y="26608"/>
                </a:lnTo>
                <a:lnTo>
                  <a:pt x="7904" y="26789"/>
                </a:lnTo>
                <a:lnTo>
                  <a:pt x="8025" y="27031"/>
                </a:lnTo>
                <a:lnTo>
                  <a:pt x="8146" y="27212"/>
                </a:lnTo>
                <a:lnTo>
                  <a:pt x="8327" y="27332"/>
                </a:lnTo>
                <a:lnTo>
                  <a:pt x="8568" y="27453"/>
                </a:lnTo>
                <a:lnTo>
                  <a:pt x="8749" y="27513"/>
                </a:lnTo>
                <a:lnTo>
                  <a:pt x="9232" y="27513"/>
                </a:lnTo>
                <a:lnTo>
                  <a:pt x="9413" y="27453"/>
                </a:lnTo>
                <a:lnTo>
                  <a:pt x="9654" y="27332"/>
                </a:lnTo>
                <a:lnTo>
                  <a:pt x="9835" y="27212"/>
                </a:lnTo>
                <a:lnTo>
                  <a:pt x="9956" y="27031"/>
                </a:lnTo>
                <a:lnTo>
                  <a:pt x="10076" y="26789"/>
                </a:lnTo>
                <a:lnTo>
                  <a:pt x="10137" y="26608"/>
                </a:lnTo>
                <a:lnTo>
                  <a:pt x="10137" y="26367"/>
                </a:lnTo>
                <a:lnTo>
                  <a:pt x="10076" y="26005"/>
                </a:lnTo>
                <a:lnTo>
                  <a:pt x="9956" y="25703"/>
                </a:lnTo>
                <a:lnTo>
                  <a:pt x="9775" y="25522"/>
                </a:lnTo>
                <a:lnTo>
                  <a:pt x="9533" y="25341"/>
                </a:lnTo>
                <a:lnTo>
                  <a:pt x="9292" y="25221"/>
                </a:lnTo>
                <a:close/>
                <a:moveTo>
                  <a:pt x="14481" y="25221"/>
                </a:moveTo>
                <a:lnTo>
                  <a:pt x="14240" y="25341"/>
                </a:lnTo>
                <a:lnTo>
                  <a:pt x="13998" y="25522"/>
                </a:lnTo>
                <a:lnTo>
                  <a:pt x="13817" y="25703"/>
                </a:lnTo>
                <a:lnTo>
                  <a:pt x="13697" y="26005"/>
                </a:lnTo>
                <a:lnTo>
                  <a:pt x="13636" y="26367"/>
                </a:lnTo>
                <a:lnTo>
                  <a:pt x="13636" y="26608"/>
                </a:lnTo>
                <a:lnTo>
                  <a:pt x="13697" y="26789"/>
                </a:lnTo>
                <a:lnTo>
                  <a:pt x="13817" y="27031"/>
                </a:lnTo>
                <a:lnTo>
                  <a:pt x="13938" y="27212"/>
                </a:lnTo>
                <a:lnTo>
                  <a:pt x="14119" y="27332"/>
                </a:lnTo>
                <a:lnTo>
                  <a:pt x="14360" y="27453"/>
                </a:lnTo>
                <a:lnTo>
                  <a:pt x="14541" y="27513"/>
                </a:lnTo>
                <a:lnTo>
                  <a:pt x="15024" y="27513"/>
                </a:lnTo>
                <a:lnTo>
                  <a:pt x="15205" y="27453"/>
                </a:lnTo>
                <a:lnTo>
                  <a:pt x="15446" y="27332"/>
                </a:lnTo>
                <a:lnTo>
                  <a:pt x="15627" y="27212"/>
                </a:lnTo>
                <a:lnTo>
                  <a:pt x="15748" y="27031"/>
                </a:lnTo>
                <a:lnTo>
                  <a:pt x="15869" y="26789"/>
                </a:lnTo>
                <a:lnTo>
                  <a:pt x="15929" y="26608"/>
                </a:lnTo>
                <a:lnTo>
                  <a:pt x="15929" y="26367"/>
                </a:lnTo>
                <a:lnTo>
                  <a:pt x="15869" y="26005"/>
                </a:lnTo>
                <a:lnTo>
                  <a:pt x="15748" y="25703"/>
                </a:lnTo>
                <a:lnTo>
                  <a:pt x="15567" y="25522"/>
                </a:lnTo>
                <a:lnTo>
                  <a:pt x="15326" y="25341"/>
                </a:lnTo>
                <a:lnTo>
                  <a:pt x="15084" y="25221"/>
                </a:lnTo>
                <a:close/>
                <a:moveTo>
                  <a:pt x="20273" y="25221"/>
                </a:moveTo>
                <a:lnTo>
                  <a:pt x="20032" y="25341"/>
                </a:lnTo>
                <a:lnTo>
                  <a:pt x="19790" y="25522"/>
                </a:lnTo>
                <a:lnTo>
                  <a:pt x="19609" y="25703"/>
                </a:lnTo>
                <a:lnTo>
                  <a:pt x="19489" y="26005"/>
                </a:lnTo>
                <a:lnTo>
                  <a:pt x="19428" y="26367"/>
                </a:lnTo>
                <a:lnTo>
                  <a:pt x="19428" y="26608"/>
                </a:lnTo>
                <a:lnTo>
                  <a:pt x="19489" y="26789"/>
                </a:lnTo>
                <a:lnTo>
                  <a:pt x="19609" y="27031"/>
                </a:lnTo>
                <a:lnTo>
                  <a:pt x="19730" y="27212"/>
                </a:lnTo>
                <a:lnTo>
                  <a:pt x="19911" y="27332"/>
                </a:lnTo>
                <a:lnTo>
                  <a:pt x="20152" y="27453"/>
                </a:lnTo>
                <a:lnTo>
                  <a:pt x="20333" y="27513"/>
                </a:lnTo>
                <a:lnTo>
                  <a:pt x="20816" y="27513"/>
                </a:lnTo>
                <a:lnTo>
                  <a:pt x="20997" y="27453"/>
                </a:lnTo>
                <a:lnTo>
                  <a:pt x="21239" y="27332"/>
                </a:lnTo>
                <a:lnTo>
                  <a:pt x="21420" y="27212"/>
                </a:lnTo>
                <a:lnTo>
                  <a:pt x="21540" y="27031"/>
                </a:lnTo>
                <a:lnTo>
                  <a:pt x="21661" y="26789"/>
                </a:lnTo>
                <a:lnTo>
                  <a:pt x="21721" y="26608"/>
                </a:lnTo>
                <a:lnTo>
                  <a:pt x="21721" y="26367"/>
                </a:lnTo>
                <a:lnTo>
                  <a:pt x="21661" y="26005"/>
                </a:lnTo>
                <a:lnTo>
                  <a:pt x="21540" y="25703"/>
                </a:lnTo>
                <a:lnTo>
                  <a:pt x="21359" y="25522"/>
                </a:lnTo>
                <a:lnTo>
                  <a:pt x="21118" y="25341"/>
                </a:lnTo>
                <a:lnTo>
                  <a:pt x="20876" y="25221"/>
                </a:lnTo>
                <a:close/>
                <a:moveTo>
                  <a:pt x="26065" y="25221"/>
                </a:moveTo>
                <a:lnTo>
                  <a:pt x="25824" y="25341"/>
                </a:lnTo>
                <a:lnTo>
                  <a:pt x="25583" y="25522"/>
                </a:lnTo>
                <a:lnTo>
                  <a:pt x="25402" y="25703"/>
                </a:lnTo>
                <a:lnTo>
                  <a:pt x="25281" y="26005"/>
                </a:lnTo>
                <a:lnTo>
                  <a:pt x="25221" y="26367"/>
                </a:lnTo>
                <a:lnTo>
                  <a:pt x="25221" y="26608"/>
                </a:lnTo>
                <a:lnTo>
                  <a:pt x="25281" y="26789"/>
                </a:lnTo>
                <a:lnTo>
                  <a:pt x="25402" y="27031"/>
                </a:lnTo>
                <a:lnTo>
                  <a:pt x="25522" y="27212"/>
                </a:lnTo>
                <a:lnTo>
                  <a:pt x="25703" y="27332"/>
                </a:lnTo>
                <a:lnTo>
                  <a:pt x="25945" y="27453"/>
                </a:lnTo>
                <a:lnTo>
                  <a:pt x="26126" y="27513"/>
                </a:lnTo>
                <a:lnTo>
                  <a:pt x="26608" y="27513"/>
                </a:lnTo>
                <a:lnTo>
                  <a:pt x="26789" y="27453"/>
                </a:lnTo>
                <a:lnTo>
                  <a:pt x="27031" y="27332"/>
                </a:lnTo>
                <a:lnTo>
                  <a:pt x="27212" y="27212"/>
                </a:lnTo>
                <a:lnTo>
                  <a:pt x="27332" y="27031"/>
                </a:lnTo>
                <a:lnTo>
                  <a:pt x="27453" y="26789"/>
                </a:lnTo>
                <a:lnTo>
                  <a:pt x="27513" y="26608"/>
                </a:lnTo>
                <a:lnTo>
                  <a:pt x="27513" y="26367"/>
                </a:lnTo>
                <a:lnTo>
                  <a:pt x="27453" y="26005"/>
                </a:lnTo>
                <a:lnTo>
                  <a:pt x="27332" y="25703"/>
                </a:lnTo>
                <a:lnTo>
                  <a:pt x="27151" y="25522"/>
                </a:lnTo>
                <a:lnTo>
                  <a:pt x="26910" y="25341"/>
                </a:lnTo>
                <a:lnTo>
                  <a:pt x="26669" y="25221"/>
                </a:lnTo>
                <a:close/>
                <a:moveTo>
                  <a:pt x="31858" y="25221"/>
                </a:moveTo>
                <a:lnTo>
                  <a:pt x="31616" y="25341"/>
                </a:lnTo>
                <a:lnTo>
                  <a:pt x="31375" y="25522"/>
                </a:lnTo>
                <a:lnTo>
                  <a:pt x="31194" y="25703"/>
                </a:lnTo>
                <a:lnTo>
                  <a:pt x="31073" y="26005"/>
                </a:lnTo>
                <a:lnTo>
                  <a:pt x="31013" y="26367"/>
                </a:lnTo>
                <a:lnTo>
                  <a:pt x="31013" y="26608"/>
                </a:lnTo>
                <a:lnTo>
                  <a:pt x="31073" y="26789"/>
                </a:lnTo>
                <a:lnTo>
                  <a:pt x="31194" y="27031"/>
                </a:lnTo>
                <a:lnTo>
                  <a:pt x="31315" y="27212"/>
                </a:lnTo>
                <a:lnTo>
                  <a:pt x="31496" y="27332"/>
                </a:lnTo>
                <a:lnTo>
                  <a:pt x="31737" y="27453"/>
                </a:lnTo>
                <a:lnTo>
                  <a:pt x="31918" y="27513"/>
                </a:lnTo>
                <a:lnTo>
                  <a:pt x="32401" y="27513"/>
                </a:lnTo>
                <a:lnTo>
                  <a:pt x="32582" y="27453"/>
                </a:lnTo>
                <a:lnTo>
                  <a:pt x="32823" y="27332"/>
                </a:lnTo>
                <a:lnTo>
                  <a:pt x="33004" y="27212"/>
                </a:lnTo>
                <a:lnTo>
                  <a:pt x="33125" y="27031"/>
                </a:lnTo>
                <a:lnTo>
                  <a:pt x="33245" y="26789"/>
                </a:lnTo>
                <a:lnTo>
                  <a:pt x="33306" y="26608"/>
                </a:lnTo>
                <a:lnTo>
                  <a:pt x="33306" y="26367"/>
                </a:lnTo>
                <a:lnTo>
                  <a:pt x="33245" y="26005"/>
                </a:lnTo>
                <a:lnTo>
                  <a:pt x="33125" y="25703"/>
                </a:lnTo>
                <a:lnTo>
                  <a:pt x="32944" y="25522"/>
                </a:lnTo>
                <a:lnTo>
                  <a:pt x="32702" y="25341"/>
                </a:lnTo>
                <a:lnTo>
                  <a:pt x="32461" y="25221"/>
                </a:lnTo>
                <a:close/>
                <a:moveTo>
                  <a:pt x="37650" y="25221"/>
                </a:moveTo>
                <a:lnTo>
                  <a:pt x="37408" y="25341"/>
                </a:lnTo>
                <a:lnTo>
                  <a:pt x="37167" y="25522"/>
                </a:lnTo>
                <a:lnTo>
                  <a:pt x="36986" y="25703"/>
                </a:lnTo>
                <a:lnTo>
                  <a:pt x="36865" y="26005"/>
                </a:lnTo>
                <a:lnTo>
                  <a:pt x="36805" y="26367"/>
                </a:lnTo>
                <a:lnTo>
                  <a:pt x="36805" y="26608"/>
                </a:lnTo>
                <a:lnTo>
                  <a:pt x="36865" y="26789"/>
                </a:lnTo>
                <a:lnTo>
                  <a:pt x="36986" y="27031"/>
                </a:lnTo>
                <a:lnTo>
                  <a:pt x="37107" y="27212"/>
                </a:lnTo>
                <a:lnTo>
                  <a:pt x="37288" y="27332"/>
                </a:lnTo>
                <a:lnTo>
                  <a:pt x="37529" y="27453"/>
                </a:lnTo>
                <a:lnTo>
                  <a:pt x="37710" y="27513"/>
                </a:lnTo>
                <a:lnTo>
                  <a:pt x="38193" y="27513"/>
                </a:lnTo>
                <a:lnTo>
                  <a:pt x="38374" y="27453"/>
                </a:lnTo>
                <a:lnTo>
                  <a:pt x="38615" y="27332"/>
                </a:lnTo>
                <a:lnTo>
                  <a:pt x="38796" y="27212"/>
                </a:lnTo>
                <a:lnTo>
                  <a:pt x="38917" y="27031"/>
                </a:lnTo>
                <a:lnTo>
                  <a:pt x="39038" y="26789"/>
                </a:lnTo>
                <a:lnTo>
                  <a:pt x="39098" y="26608"/>
                </a:lnTo>
                <a:lnTo>
                  <a:pt x="39098" y="26367"/>
                </a:lnTo>
                <a:lnTo>
                  <a:pt x="39038" y="26005"/>
                </a:lnTo>
                <a:lnTo>
                  <a:pt x="38917" y="25703"/>
                </a:lnTo>
                <a:lnTo>
                  <a:pt x="38736" y="25522"/>
                </a:lnTo>
                <a:lnTo>
                  <a:pt x="38495" y="25341"/>
                </a:lnTo>
                <a:lnTo>
                  <a:pt x="38253" y="25221"/>
                </a:lnTo>
                <a:close/>
                <a:moveTo>
                  <a:pt x="43442" y="25221"/>
                </a:moveTo>
                <a:lnTo>
                  <a:pt x="43201" y="25341"/>
                </a:lnTo>
                <a:lnTo>
                  <a:pt x="42959" y="25522"/>
                </a:lnTo>
                <a:lnTo>
                  <a:pt x="42778" y="25703"/>
                </a:lnTo>
                <a:lnTo>
                  <a:pt x="42658" y="26005"/>
                </a:lnTo>
                <a:lnTo>
                  <a:pt x="42597" y="26367"/>
                </a:lnTo>
                <a:lnTo>
                  <a:pt x="42597" y="26608"/>
                </a:lnTo>
                <a:lnTo>
                  <a:pt x="42658" y="26789"/>
                </a:lnTo>
                <a:lnTo>
                  <a:pt x="42778" y="27031"/>
                </a:lnTo>
                <a:lnTo>
                  <a:pt x="42899" y="27212"/>
                </a:lnTo>
                <a:lnTo>
                  <a:pt x="43080" y="27332"/>
                </a:lnTo>
                <a:lnTo>
                  <a:pt x="43321" y="27453"/>
                </a:lnTo>
                <a:lnTo>
                  <a:pt x="43502" y="27513"/>
                </a:lnTo>
                <a:lnTo>
                  <a:pt x="43985" y="27513"/>
                </a:lnTo>
                <a:lnTo>
                  <a:pt x="44166" y="27453"/>
                </a:lnTo>
                <a:lnTo>
                  <a:pt x="44407" y="27332"/>
                </a:lnTo>
                <a:lnTo>
                  <a:pt x="44588" y="27212"/>
                </a:lnTo>
                <a:lnTo>
                  <a:pt x="44709" y="27031"/>
                </a:lnTo>
                <a:lnTo>
                  <a:pt x="44830" y="26789"/>
                </a:lnTo>
                <a:lnTo>
                  <a:pt x="44890" y="26608"/>
                </a:lnTo>
                <a:lnTo>
                  <a:pt x="44890" y="26367"/>
                </a:lnTo>
                <a:lnTo>
                  <a:pt x="44830" y="26005"/>
                </a:lnTo>
                <a:lnTo>
                  <a:pt x="44709" y="25703"/>
                </a:lnTo>
                <a:lnTo>
                  <a:pt x="44528" y="25522"/>
                </a:lnTo>
                <a:lnTo>
                  <a:pt x="44287" y="25341"/>
                </a:lnTo>
                <a:lnTo>
                  <a:pt x="44045" y="25221"/>
                </a:lnTo>
                <a:close/>
                <a:moveTo>
                  <a:pt x="49234" y="25221"/>
                </a:moveTo>
                <a:lnTo>
                  <a:pt x="48993" y="25341"/>
                </a:lnTo>
                <a:lnTo>
                  <a:pt x="48752" y="25522"/>
                </a:lnTo>
                <a:lnTo>
                  <a:pt x="48571" y="25703"/>
                </a:lnTo>
                <a:lnTo>
                  <a:pt x="48450" y="26005"/>
                </a:lnTo>
                <a:lnTo>
                  <a:pt x="48390" y="26367"/>
                </a:lnTo>
                <a:lnTo>
                  <a:pt x="48390" y="26608"/>
                </a:lnTo>
                <a:lnTo>
                  <a:pt x="48450" y="26789"/>
                </a:lnTo>
                <a:lnTo>
                  <a:pt x="48571" y="27031"/>
                </a:lnTo>
                <a:lnTo>
                  <a:pt x="48691" y="27212"/>
                </a:lnTo>
                <a:lnTo>
                  <a:pt x="48872" y="27332"/>
                </a:lnTo>
                <a:lnTo>
                  <a:pt x="49114" y="27453"/>
                </a:lnTo>
                <a:lnTo>
                  <a:pt x="49295" y="27513"/>
                </a:lnTo>
                <a:lnTo>
                  <a:pt x="49777" y="27513"/>
                </a:lnTo>
                <a:lnTo>
                  <a:pt x="49958" y="27453"/>
                </a:lnTo>
                <a:lnTo>
                  <a:pt x="50200" y="27332"/>
                </a:lnTo>
                <a:lnTo>
                  <a:pt x="50381" y="27212"/>
                </a:lnTo>
                <a:lnTo>
                  <a:pt x="50501" y="27031"/>
                </a:lnTo>
                <a:lnTo>
                  <a:pt x="50622" y="26789"/>
                </a:lnTo>
                <a:lnTo>
                  <a:pt x="50682" y="26608"/>
                </a:lnTo>
                <a:lnTo>
                  <a:pt x="50682" y="26367"/>
                </a:lnTo>
                <a:lnTo>
                  <a:pt x="50622" y="26005"/>
                </a:lnTo>
                <a:lnTo>
                  <a:pt x="50501" y="25703"/>
                </a:lnTo>
                <a:lnTo>
                  <a:pt x="50320" y="25522"/>
                </a:lnTo>
                <a:lnTo>
                  <a:pt x="50079" y="25341"/>
                </a:lnTo>
                <a:lnTo>
                  <a:pt x="49838" y="25221"/>
                </a:lnTo>
                <a:close/>
                <a:moveTo>
                  <a:pt x="55027" y="25221"/>
                </a:moveTo>
                <a:lnTo>
                  <a:pt x="54785" y="25341"/>
                </a:lnTo>
                <a:lnTo>
                  <a:pt x="54544" y="25522"/>
                </a:lnTo>
                <a:lnTo>
                  <a:pt x="54363" y="25703"/>
                </a:lnTo>
                <a:lnTo>
                  <a:pt x="54242" y="26005"/>
                </a:lnTo>
                <a:lnTo>
                  <a:pt x="54182" y="26367"/>
                </a:lnTo>
                <a:lnTo>
                  <a:pt x="54182" y="26608"/>
                </a:lnTo>
                <a:lnTo>
                  <a:pt x="54242" y="26789"/>
                </a:lnTo>
                <a:lnTo>
                  <a:pt x="54363" y="27031"/>
                </a:lnTo>
                <a:lnTo>
                  <a:pt x="54483" y="27212"/>
                </a:lnTo>
                <a:lnTo>
                  <a:pt x="54665" y="27332"/>
                </a:lnTo>
                <a:lnTo>
                  <a:pt x="54906" y="27453"/>
                </a:lnTo>
                <a:lnTo>
                  <a:pt x="55087" y="27513"/>
                </a:lnTo>
                <a:lnTo>
                  <a:pt x="55570" y="27513"/>
                </a:lnTo>
                <a:lnTo>
                  <a:pt x="55751" y="27453"/>
                </a:lnTo>
                <a:lnTo>
                  <a:pt x="55992" y="27332"/>
                </a:lnTo>
                <a:lnTo>
                  <a:pt x="56173" y="27212"/>
                </a:lnTo>
                <a:lnTo>
                  <a:pt x="56294" y="27031"/>
                </a:lnTo>
                <a:lnTo>
                  <a:pt x="56414" y="26789"/>
                </a:lnTo>
                <a:lnTo>
                  <a:pt x="56475" y="26608"/>
                </a:lnTo>
                <a:lnTo>
                  <a:pt x="56475" y="26367"/>
                </a:lnTo>
                <a:lnTo>
                  <a:pt x="56414" y="26005"/>
                </a:lnTo>
                <a:lnTo>
                  <a:pt x="56294" y="25703"/>
                </a:lnTo>
                <a:lnTo>
                  <a:pt x="56113" y="25522"/>
                </a:lnTo>
                <a:lnTo>
                  <a:pt x="55871" y="25341"/>
                </a:lnTo>
                <a:lnTo>
                  <a:pt x="55630" y="25221"/>
                </a:lnTo>
                <a:close/>
                <a:moveTo>
                  <a:pt x="60819" y="25221"/>
                </a:moveTo>
                <a:lnTo>
                  <a:pt x="60577" y="25341"/>
                </a:lnTo>
                <a:lnTo>
                  <a:pt x="60336" y="25522"/>
                </a:lnTo>
                <a:lnTo>
                  <a:pt x="60155" y="25703"/>
                </a:lnTo>
                <a:lnTo>
                  <a:pt x="60034" y="26005"/>
                </a:lnTo>
                <a:lnTo>
                  <a:pt x="59974" y="26367"/>
                </a:lnTo>
                <a:lnTo>
                  <a:pt x="59974" y="26608"/>
                </a:lnTo>
                <a:lnTo>
                  <a:pt x="60034" y="26789"/>
                </a:lnTo>
                <a:lnTo>
                  <a:pt x="60155" y="27031"/>
                </a:lnTo>
                <a:lnTo>
                  <a:pt x="60276" y="27212"/>
                </a:lnTo>
                <a:lnTo>
                  <a:pt x="60457" y="27332"/>
                </a:lnTo>
                <a:lnTo>
                  <a:pt x="60698" y="27453"/>
                </a:lnTo>
                <a:lnTo>
                  <a:pt x="60879" y="27513"/>
                </a:lnTo>
                <a:lnTo>
                  <a:pt x="61362" y="27513"/>
                </a:lnTo>
                <a:lnTo>
                  <a:pt x="61543" y="27453"/>
                </a:lnTo>
                <a:lnTo>
                  <a:pt x="61784" y="27332"/>
                </a:lnTo>
                <a:lnTo>
                  <a:pt x="61965" y="27212"/>
                </a:lnTo>
                <a:lnTo>
                  <a:pt x="62086" y="27031"/>
                </a:lnTo>
                <a:lnTo>
                  <a:pt x="62206" y="26789"/>
                </a:lnTo>
                <a:lnTo>
                  <a:pt x="62267" y="26608"/>
                </a:lnTo>
                <a:lnTo>
                  <a:pt x="62267" y="26367"/>
                </a:lnTo>
                <a:lnTo>
                  <a:pt x="62206" y="26005"/>
                </a:lnTo>
                <a:lnTo>
                  <a:pt x="62086" y="25703"/>
                </a:lnTo>
                <a:lnTo>
                  <a:pt x="61905" y="25522"/>
                </a:lnTo>
                <a:lnTo>
                  <a:pt x="61663" y="25341"/>
                </a:lnTo>
                <a:lnTo>
                  <a:pt x="61422" y="25221"/>
                </a:lnTo>
                <a:close/>
                <a:moveTo>
                  <a:pt x="66611" y="25221"/>
                </a:moveTo>
                <a:lnTo>
                  <a:pt x="66370" y="25341"/>
                </a:lnTo>
                <a:lnTo>
                  <a:pt x="66128" y="25522"/>
                </a:lnTo>
                <a:lnTo>
                  <a:pt x="65947" y="25703"/>
                </a:lnTo>
                <a:lnTo>
                  <a:pt x="65827" y="26005"/>
                </a:lnTo>
                <a:lnTo>
                  <a:pt x="65766" y="26367"/>
                </a:lnTo>
                <a:lnTo>
                  <a:pt x="65766" y="26608"/>
                </a:lnTo>
                <a:lnTo>
                  <a:pt x="65827" y="26789"/>
                </a:lnTo>
                <a:lnTo>
                  <a:pt x="65947" y="27031"/>
                </a:lnTo>
                <a:lnTo>
                  <a:pt x="66068" y="27212"/>
                </a:lnTo>
                <a:lnTo>
                  <a:pt x="66249" y="27332"/>
                </a:lnTo>
                <a:lnTo>
                  <a:pt x="66490" y="27453"/>
                </a:lnTo>
                <a:lnTo>
                  <a:pt x="66671" y="27513"/>
                </a:lnTo>
                <a:lnTo>
                  <a:pt x="67154" y="27513"/>
                </a:lnTo>
                <a:lnTo>
                  <a:pt x="67335" y="27453"/>
                </a:lnTo>
                <a:lnTo>
                  <a:pt x="67576" y="27332"/>
                </a:lnTo>
                <a:lnTo>
                  <a:pt x="67757" y="27212"/>
                </a:lnTo>
                <a:lnTo>
                  <a:pt x="67878" y="27031"/>
                </a:lnTo>
                <a:lnTo>
                  <a:pt x="67999" y="26789"/>
                </a:lnTo>
                <a:lnTo>
                  <a:pt x="68059" y="26608"/>
                </a:lnTo>
                <a:lnTo>
                  <a:pt x="68059" y="26367"/>
                </a:lnTo>
                <a:lnTo>
                  <a:pt x="67999" y="26005"/>
                </a:lnTo>
                <a:lnTo>
                  <a:pt x="67878" y="25703"/>
                </a:lnTo>
                <a:lnTo>
                  <a:pt x="67697" y="25522"/>
                </a:lnTo>
                <a:lnTo>
                  <a:pt x="67456" y="25341"/>
                </a:lnTo>
                <a:lnTo>
                  <a:pt x="67214" y="25221"/>
                </a:lnTo>
                <a:close/>
                <a:moveTo>
                  <a:pt x="72403" y="25221"/>
                </a:moveTo>
                <a:lnTo>
                  <a:pt x="72162" y="25341"/>
                </a:lnTo>
                <a:lnTo>
                  <a:pt x="71921" y="25522"/>
                </a:lnTo>
                <a:lnTo>
                  <a:pt x="71740" y="25703"/>
                </a:lnTo>
                <a:lnTo>
                  <a:pt x="71619" y="26005"/>
                </a:lnTo>
                <a:lnTo>
                  <a:pt x="71559" y="26367"/>
                </a:lnTo>
                <a:lnTo>
                  <a:pt x="71559" y="26608"/>
                </a:lnTo>
                <a:lnTo>
                  <a:pt x="71619" y="26789"/>
                </a:lnTo>
                <a:lnTo>
                  <a:pt x="71740" y="27031"/>
                </a:lnTo>
                <a:lnTo>
                  <a:pt x="71860" y="27212"/>
                </a:lnTo>
                <a:lnTo>
                  <a:pt x="72041" y="27332"/>
                </a:lnTo>
                <a:lnTo>
                  <a:pt x="72283" y="27453"/>
                </a:lnTo>
                <a:lnTo>
                  <a:pt x="72464" y="27513"/>
                </a:lnTo>
                <a:lnTo>
                  <a:pt x="72946" y="27513"/>
                </a:lnTo>
                <a:lnTo>
                  <a:pt x="73127" y="27453"/>
                </a:lnTo>
                <a:lnTo>
                  <a:pt x="73369" y="27332"/>
                </a:lnTo>
                <a:lnTo>
                  <a:pt x="73550" y="27212"/>
                </a:lnTo>
                <a:lnTo>
                  <a:pt x="73670" y="27031"/>
                </a:lnTo>
                <a:lnTo>
                  <a:pt x="73791" y="26789"/>
                </a:lnTo>
                <a:lnTo>
                  <a:pt x="73851" y="26608"/>
                </a:lnTo>
                <a:lnTo>
                  <a:pt x="73851" y="26367"/>
                </a:lnTo>
                <a:lnTo>
                  <a:pt x="73791" y="26005"/>
                </a:lnTo>
                <a:lnTo>
                  <a:pt x="73670" y="25703"/>
                </a:lnTo>
                <a:lnTo>
                  <a:pt x="73489" y="25522"/>
                </a:lnTo>
                <a:lnTo>
                  <a:pt x="73248" y="25341"/>
                </a:lnTo>
                <a:lnTo>
                  <a:pt x="73007" y="25221"/>
                </a:lnTo>
                <a:close/>
                <a:moveTo>
                  <a:pt x="1147" y="28479"/>
                </a:moveTo>
                <a:lnTo>
                  <a:pt x="724" y="30349"/>
                </a:lnTo>
                <a:lnTo>
                  <a:pt x="724" y="30349"/>
                </a:lnTo>
                <a:lnTo>
                  <a:pt x="1026" y="30168"/>
                </a:lnTo>
                <a:lnTo>
                  <a:pt x="1267" y="29927"/>
                </a:lnTo>
                <a:lnTo>
                  <a:pt x="1388" y="29625"/>
                </a:lnTo>
                <a:lnTo>
                  <a:pt x="1448" y="29263"/>
                </a:lnTo>
                <a:lnTo>
                  <a:pt x="1448" y="29022"/>
                </a:lnTo>
                <a:lnTo>
                  <a:pt x="1388" y="28841"/>
                </a:lnTo>
                <a:lnTo>
                  <a:pt x="1267" y="28660"/>
                </a:lnTo>
                <a:lnTo>
                  <a:pt x="1147" y="28479"/>
                </a:lnTo>
                <a:close/>
                <a:moveTo>
                  <a:pt x="74756" y="28479"/>
                </a:moveTo>
                <a:lnTo>
                  <a:pt x="74636" y="28660"/>
                </a:lnTo>
                <a:lnTo>
                  <a:pt x="74515" y="28841"/>
                </a:lnTo>
                <a:lnTo>
                  <a:pt x="74455" y="29022"/>
                </a:lnTo>
                <a:lnTo>
                  <a:pt x="74455" y="29263"/>
                </a:lnTo>
                <a:lnTo>
                  <a:pt x="74515" y="29625"/>
                </a:lnTo>
                <a:lnTo>
                  <a:pt x="74636" y="29927"/>
                </a:lnTo>
                <a:lnTo>
                  <a:pt x="74877" y="30168"/>
                </a:lnTo>
                <a:lnTo>
                  <a:pt x="75179" y="30349"/>
                </a:lnTo>
                <a:lnTo>
                  <a:pt x="74756" y="28479"/>
                </a:lnTo>
                <a:close/>
                <a:moveTo>
                  <a:pt x="5853" y="28117"/>
                </a:moveTo>
                <a:lnTo>
                  <a:pt x="5672" y="28177"/>
                </a:lnTo>
                <a:lnTo>
                  <a:pt x="5431" y="28298"/>
                </a:lnTo>
                <a:lnTo>
                  <a:pt x="5250" y="28418"/>
                </a:lnTo>
                <a:lnTo>
                  <a:pt x="5129" y="28599"/>
                </a:lnTo>
                <a:lnTo>
                  <a:pt x="5008" y="28841"/>
                </a:lnTo>
                <a:lnTo>
                  <a:pt x="4948" y="29022"/>
                </a:lnTo>
                <a:lnTo>
                  <a:pt x="4948" y="29263"/>
                </a:lnTo>
                <a:lnTo>
                  <a:pt x="4948" y="29504"/>
                </a:lnTo>
                <a:lnTo>
                  <a:pt x="5008" y="29685"/>
                </a:lnTo>
                <a:lnTo>
                  <a:pt x="5129" y="29927"/>
                </a:lnTo>
                <a:lnTo>
                  <a:pt x="5250" y="30108"/>
                </a:lnTo>
                <a:lnTo>
                  <a:pt x="5431" y="30228"/>
                </a:lnTo>
                <a:lnTo>
                  <a:pt x="5672" y="30349"/>
                </a:lnTo>
                <a:lnTo>
                  <a:pt x="5853" y="30409"/>
                </a:lnTo>
                <a:lnTo>
                  <a:pt x="6336" y="30409"/>
                </a:lnTo>
                <a:lnTo>
                  <a:pt x="6517" y="30349"/>
                </a:lnTo>
                <a:lnTo>
                  <a:pt x="6758" y="30228"/>
                </a:lnTo>
                <a:lnTo>
                  <a:pt x="6939" y="30108"/>
                </a:lnTo>
                <a:lnTo>
                  <a:pt x="7060" y="29927"/>
                </a:lnTo>
                <a:lnTo>
                  <a:pt x="7180" y="29685"/>
                </a:lnTo>
                <a:lnTo>
                  <a:pt x="7241" y="29504"/>
                </a:lnTo>
                <a:lnTo>
                  <a:pt x="7241" y="29263"/>
                </a:lnTo>
                <a:lnTo>
                  <a:pt x="7241" y="29022"/>
                </a:lnTo>
                <a:lnTo>
                  <a:pt x="7180" y="28841"/>
                </a:lnTo>
                <a:lnTo>
                  <a:pt x="7060" y="28599"/>
                </a:lnTo>
                <a:lnTo>
                  <a:pt x="6939" y="28418"/>
                </a:lnTo>
                <a:lnTo>
                  <a:pt x="6758" y="28298"/>
                </a:lnTo>
                <a:lnTo>
                  <a:pt x="6517" y="28177"/>
                </a:lnTo>
                <a:lnTo>
                  <a:pt x="6336" y="28117"/>
                </a:lnTo>
                <a:close/>
                <a:moveTo>
                  <a:pt x="11645" y="28117"/>
                </a:moveTo>
                <a:lnTo>
                  <a:pt x="11464" y="28177"/>
                </a:lnTo>
                <a:lnTo>
                  <a:pt x="11223" y="28298"/>
                </a:lnTo>
                <a:lnTo>
                  <a:pt x="11042" y="28418"/>
                </a:lnTo>
                <a:lnTo>
                  <a:pt x="10921" y="28599"/>
                </a:lnTo>
                <a:lnTo>
                  <a:pt x="10800" y="28841"/>
                </a:lnTo>
                <a:lnTo>
                  <a:pt x="10740" y="29022"/>
                </a:lnTo>
                <a:lnTo>
                  <a:pt x="10740" y="29263"/>
                </a:lnTo>
                <a:lnTo>
                  <a:pt x="10740" y="29504"/>
                </a:lnTo>
                <a:lnTo>
                  <a:pt x="10800" y="29685"/>
                </a:lnTo>
                <a:lnTo>
                  <a:pt x="10921" y="29927"/>
                </a:lnTo>
                <a:lnTo>
                  <a:pt x="11042" y="30108"/>
                </a:lnTo>
                <a:lnTo>
                  <a:pt x="11223" y="30228"/>
                </a:lnTo>
                <a:lnTo>
                  <a:pt x="11464" y="30349"/>
                </a:lnTo>
                <a:lnTo>
                  <a:pt x="11645" y="30409"/>
                </a:lnTo>
                <a:lnTo>
                  <a:pt x="12128" y="30409"/>
                </a:lnTo>
                <a:lnTo>
                  <a:pt x="12309" y="30349"/>
                </a:lnTo>
                <a:lnTo>
                  <a:pt x="12550" y="30228"/>
                </a:lnTo>
                <a:lnTo>
                  <a:pt x="12731" y="30108"/>
                </a:lnTo>
                <a:lnTo>
                  <a:pt x="12852" y="29927"/>
                </a:lnTo>
                <a:lnTo>
                  <a:pt x="12973" y="29685"/>
                </a:lnTo>
                <a:lnTo>
                  <a:pt x="13033" y="29504"/>
                </a:lnTo>
                <a:lnTo>
                  <a:pt x="13033" y="29263"/>
                </a:lnTo>
                <a:lnTo>
                  <a:pt x="13033" y="29022"/>
                </a:lnTo>
                <a:lnTo>
                  <a:pt x="12973" y="28841"/>
                </a:lnTo>
                <a:lnTo>
                  <a:pt x="12852" y="28599"/>
                </a:lnTo>
                <a:lnTo>
                  <a:pt x="12731" y="28418"/>
                </a:lnTo>
                <a:lnTo>
                  <a:pt x="12550" y="28298"/>
                </a:lnTo>
                <a:lnTo>
                  <a:pt x="12309" y="28177"/>
                </a:lnTo>
                <a:lnTo>
                  <a:pt x="12128" y="28117"/>
                </a:lnTo>
                <a:close/>
                <a:moveTo>
                  <a:pt x="17437" y="28117"/>
                </a:moveTo>
                <a:lnTo>
                  <a:pt x="17256" y="28177"/>
                </a:lnTo>
                <a:lnTo>
                  <a:pt x="17015" y="28298"/>
                </a:lnTo>
                <a:lnTo>
                  <a:pt x="16834" y="28418"/>
                </a:lnTo>
                <a:lnTo>
                  <a:pt x="16713" y="28599"/>
                </a:lnTo>
                <a:lnTo>
                  <a:pt x="16593" y="28841"/>
                </a:lnTo>
                <a:lnTo>
                  <a:pt x="16532" y="29022"/>
                </a:lnTo>
                <a:lnTo>
                  <a:pt x="16532" y="29263"/>
                </a:lnTo>
                <a:lnTo>
                  <a:pt x="16532" y="29504"/>
                </a:lnTo>
                <a:lnTo>
                  <a:pt x="16593" y="29685"/>
                </a:lnTo>
                <a:lnTo>
                  <a:pt x="16713" y="29927"/>
                </a:lnTo>
                <a:lnTo>
                  <a:pt x="16834" y="30108"/>
                </a:lnTo>
                <a:lnTo>
                  <a:pt x="17015" y="30228"/>
                </a:lnTo>
                <a:lnTo>
                  <a:pt x="17256" y="30349"/>
                </a:lnTo>
                <a:lnTo>
                  <a:pt x="17437" y="30409"/>
                </a:lnTo>
                <a:lnTo>
                  <a:pt x="17920" y="30409"/>
                </a:lnTo>
                <a:lnTo>
                  <a:pt x="18101" y="30349"/>
                </a:lnTo>
                <a:lnTo>
                  <a:pt x="18342" y="30228"/>
                </a:lnTo>
                <a:lnTo>
                  <a:pt x="18523" y="30108"/>
                </a:lnTo>
                <a:lnTo>
                  <a:pt x="18644" y="29927"/>
                </a:lnTo>
                <a:lnTo>
                  <a:pt x="18765" y="29685"/>
                </a:lnTo>
                <a:lnTo>
                  <a:pt x="18825" y="29504"/>
                </a:lnTo>
                <a:lnTo>
                  <a:pt x="18825" y="29263"/>
                </a:lnTo>
                <a:lnTo>
                  <a:pt x="18825" y="29022"/>
                </a:lnTo>
                <a:lnTo>
                  <a:pt x="18765" y="28841"/>
                </a:lnTo>
                <a:lnTo>
                  <a:pt x="18644" y="28599"/>
                </a:lnTo>
                <a:lnTo>
                  <a:pt x="18523" y="28418"/>
                </a:lnTo>
                <a:lnTo>
                  <a:pt x="18342" y="28298"/>
                </a:lnTo>
                <a:lnTo>
                  <a:pt x="18101" y="28177"/>
                </a:lnTo>
                <a:lnTo>
                  <a:pt x="17920" y="28117"/>
                </a:lnTo>
                <a:close/>
                <a:moveTo>
                  <a:pt x="23230" y="28117"/>
                </a:moveTo>
                <a:lnTo>
                  <a:pt x="23049" y="28177"/>
                </a:lnTo>
                <a:lnTo>
                  <a:pt x="22807" y="28298"/>
                </a:lnTo>
                <a:lnTo>
                  <a:pt x="22626" y="28418"/>
                </a:lnTo>
                <a:lnTo>
                  <a:pt x="22506" y="28599"/>
                </a:lnTo>
                <a:lnTo>
                  <a:pt x="22385" y="28841"/>
                </a:lnTo>
                <a:lnTo>
                  <a:pt x="22325" y="29022"/>
                </a:lnTo>
                <a:lnTo>
                  <a:pt x="22325" y="29263"/>
                </a:lnTo>
                <a:lnTo>
                  <a:pt x="22325" y="29504"/>
                </a:lnTo>
                <a:lnTo>
                  <a:pt x="22385" y="29685"/>
                </a:lnTo>
                <a:lnTo>
                  <a:pt x="22506" y="29927"/>
                </a:lnTo>
                <a:lnTo>
                  <a:pt x="22626" y="30108"/>
                </a:lnTo>
                <a:lnTo>
                  <a:pt x="22807" y="30228"/>
                </a:lnTo>
                <a:lnTo>
                  <a:pt x="23049" y="30349"/>
                </a:lnTo>
                <a:lnTo>
                  <a:pt x="23230" y="30409"/>
                </a:lnTo>
                <a:lnTo>
                  <a:pt x="23712" y="30409"/>
                </a:lnTo>
                <a:lnTo>
                  <a:pt x="23893" y="30349"/>
                </a:lnTo>
                <a:lnTo>
                  <a:pt x="24135" y="30228"/>
                </a:lnTo>
                <a:lnTo>
                  <a:pt x="24316" y="30108"/>
                </a:lnTo>
                <a:lnTo>
                  <a:pt x="24436" y="29927"/>
                </a:lnTo>
                <a:lnTo>
                  <a:pt x="24557" y="29685"/>
                </a:lnTo>
                <a:lnTo>
                  <a:pt x="24617" y="29504"/>
                </a:lnTo>
                <a:lnTo>
                  <a:pt x="24617" y="29263"/>
                </a:lnTo>
                <a:lnTo>
                  <a:pt x="24617" y="29022"/>
                </a:lnTo>
                <a:lnTo>
                  <a:pt x="24557" y="28841"/>
                </a:lnTo>
                <a:lnTo>
                  <a:pt x="24436" y="28599"/>
                </a:lnTo>
                <a:lnTo>
                  <a:pt x="24316" y="28418"/>
                </a:lnTo>
                <a:lnTo>
                  <a:pt x="24135" y="28298"/>
                </a:lnTo>
                <a:lnTo>
                  <a:pt x="23893" y="28177"/>
                </a:lnTo>
                <a:lnTo>
                  <a:pt x="23712" y="28117"/>
                </a:lnTo>
                <a:close/>
                <a:moveTo>
                  <a:pt x="29022" y="28117"/>
                </a:moveTo>
                <a:lnTo>
                  <a:pt x="28841" y="28177"/>
                </a:lnTo>
                <a:lnTo>
                  <a:pt x="28599" y="28298"/>
                </a:lnTo>
                <a:lnTo>
                  <a:pt x="28418" y="28418"/>
                </a:lnTo>
                <a:lnTo>
                  <a:pt x="28298" y="28599"/>
                </a:lnTo>
                <a:lnTo>
                  <a:pt x="28177" y="28841"/>
                </a:lnTo>
                <a:lnTo>
                  <a:pt x="28117" y="29022"/>
                </a:lnTo>
                <a:lnTo>
                  <a:pt x="28117" y="29263"/>
                </a:lnTo>
                <a:lnTo>
                  <a:pt x="28117" y="29504"/>
                </a:lnTo>
                <a:lnTo>
                  <a:pt x="28177" y="29685"/>
                </a:lnTo>
                <a:lnTo>
                  <a:pt x="28298" y="29927"/>
                </a:lnTo>
                <a:lnTo>
                  <a:pt x="28418" y="30108"/>
                </a:lnTo>
                <a:lnTo>
                  <a:pt x="28599" y="30228"/>
                </a:lnTo>
                <a:lnTo>
                  <a:pt x="28841" y="30349"/>
                </a:lnTo>
                <a:lnTo>
                  <a:pt x="29022" y="30409"/>
                </a:lnTo>
                <a:lnTo>
                  <a:pt x="29505" y="30409"/>
                </a:lnTo>
                <a:lnTo>
                  <a:pt x="29686" y="30349"/>
                </a:lnTo>
                <a:lnTo>
                  <a:pt x="29927" y="30228"/>
                </a:lnTo>
                <a:lnTo>
                  <a:pt x="30108" y="30108"/>
                </a:lnTo>
                <a:lnTo>
                  <a:pt x="30229" y="29927"/>
                </a:lnTo>
                <a:lnTo>
                  <a:pt x="30349" y="29685"/>
                </a:lnTo>
                <a:lnTo>
                  <a:pt x="30410" y="29504"/>
                </a:lnTo>
                <a:lnTo>
                  <a:pt x="30410" y="29263"/>
                </a:lnTo>
                <a:lnTo>
                  <a:pt x="30410" y="29022"/>
                </a:lnTo>
                <a:lnTo>
                  <a:pt x="30349" y="28841"/>
                </a:lnTo>
                <a:lnTo>
                  <a:pt x="30229" y="28599"/>
                </a:lnTo>
                <a:lnTo>
                  <a:pt x="30108" y="28418"/>
                </a:lnTo>
                <a:lnTo>
                  <a:pt x="29927" y="28298"/>
                </a:lnTo>
                <a:lnTo>
                  <a:pt x="29686" y="28177"/>
                </a:lnTo>
                <a:lnTo>
                  <a:pt x="29505" y="28117"/>
                </a:lnTo>
                <a:close/>
                <a:moveTo>
                  <a:pt x="34814" y="28117"/>
                </a:moveTo>
                <a:lnTo>
                  <a:pt x="34633" y="28177"/>
                </a:lnTo>
                <a:lnTo>
                  <a:pt x="34392" y="28298"/>
                </a:lnTo>
                <a:lnTo>
                  <a:pt x="34211" y="28418"/>
                </a:lnTo>
                <a:lnTo>
                  <a:pt x="34090" y="28599"/>
                </a:lnTo>
                <a:lnTo>
                  <a:pt x="33969" y="28841"/>
                </a:lnTo>
                <a:lnTo>
                  <a:pt x="33909" y="29022"/>
                </a:lnTo>
                <a:lnTo>
                  <a:pt x="33909" y="29263"/>
                </a:lnTo>
                <a:lnTo>
                  <a:pt x="33909" y="29504"/>
                </a:lnTo>
                <a:lnTo>
                  <a:pt x="33969" y="29685"/>
                </a:lnTo>
                <a:lnTo>
                  <a:pt x="34090" y="29927"/>
                </a:lnTo>
                <a:lnTo>
                  <a:pt x="34211" y="30108"/>
                </a:lnTo>
                <a:lnTo>
                  <a:pt x="34392" y="30228"/>
                </a:lnTo>
                <a:lnTo>
                  <a:pt x="34633" y="30349"/>
                </a:lnTo>
                <a:lnTo>
                  <a:pt x="34814" y="30409"/>
                </a:lnTo>
                <a:lnTo>
                  <a:pt x="35297" y="30409"/>
                </a:lnTo>
                <a:lnTo>
                  <a:pt x="35478" y="30349"/>
                </a:lnTo>
                <a:lnTo>
                  <a:pt x="35719" y="30228"/>
                </a:lnTo>
                <a:lnTo>
                  <a:pt x="35900" y="30108"/>
                </a:lnTo>
                <a:lnTo>
                  <a:pt x="36021" y="29927"/>
                </a:lnTo>
                <a:lnTo>
                  <a:pt x="36141" y="29685"/>
                </a:lnTo>
                <a:lnTo>
                  <a:pt x="36202" y="29504"/>
                </a:lnTo>
                <a:lnTo>
                  <a:pt x="36202" y="29263"/>
                </a:lnTo>
                <a:lnTo>
                  <a:pt x="36202" y="29022"/>
                </a:lnTo>
                <a:lnTo>
                  <a:pt x="36141" y="28841"/>
                </a:lnTo>
                <a:lnTo>
                  <a:pt x="36021" y="28599"/>
                </a:lnTo>
                <a:lnTo>
                  <a:pt x="35900" y="28418"/>
                </a:lnTo>
                <a:lnTo>
                  <a:pt x="35719" y="28298"/>
                </a:lnTo>
                <a:lnTo>
                  <a:pt x="35478" y="28177"/>
                </a:lnTo>
                <a:lnTo>
                  <a:pt x="35297" y="28117"/>
                </a:lnTo>
                <a:close/>
                <a:moveTo>
                  <a:pt x="40606" y="28117"/>
                </a:moveTo>
                <a:lnTo>
                  <a:pt x="40425" y="28177"/>
                </a:lnTo>
                <a:lnTo>
                  <a:pt x="40184" y="28298"/>
                </a:lnTo>
                <a:lnTo>
                  <a:pt x="40003" y="28418"/>
                </a:lnTo>
                <a:lnTo>
                  <a:pt x="39882" y="28599"/>
                </a:lnTo>
                <a:lnTo>
                  <a:pt x="39762" y="28841"/>
                </a:lnTo>
                <a:lnTo>
                  <a:pt x="39701" y="29022"/>
                </a:lnTo>
                <a:lnTo>
                  <a:pt x="39701" y="29263"/>
                </a:lnTo>
                <a:lnTo>
                  <a:pt x="39701" y="29504"/>
                </a:lnTo>
                <a:lnTo>
                  <a:pt x="39762" y="29685"/>
                </a:lnTo>
                <a:lnTo>
                  <a:pt x="39882" y="29927"/>
                </a:lnTo>
                <a:lnTo>
                  <a:pt x="40003" y="30108"/>
                </a:lnTo>
                <a:lnTo>
                  <a:pt x="40184" y="30228"/>
                </a:lnTo>
                <a:lnTo>
                  <a:pt x="40425" y="30349"/>
                </a:lnTo>
                <a:lnTo>
                  <a:pt x="40606" y="30409"/>
                </a:lnTo>
                <a:lnTo>
                  <a:pt x="41089" y="30409"/>
                </a:lnTo>
                <a:lnTo>
                  <a:pt x="41270" y="30349"/>
                </a:lnTo>
                <a:lnTo>
                  <a:pt x="41511" y="30228"/>
                </a:lnTo>
                <a:lnTo>
                  <a:pt x="41692" y="30108"/>
                </a:lnTo>
                <a:lnTo>
                  <a:pt x="41813" y="29927"/>
                </a:lnTo>
                <a:lnTo>
                  <a:pt x="41934" y="29685"/>
                </a:lnTo>
                <a:lnTo>
                  <a:pt x="41994" y="29504"/>
                </a:lnTo>
                <a:lnTo>
                  <a:pt x="41994" y="29263"/>
                </a:lnTo>
                <a:lnTo>
                  <a:pt x="41994" y="29022"/>
                </a:lnTo>
                <a:lnTo>
                  <a:pt x="41934" y="28841"/>
                </a:lnTo>
                <a:lnTo>
                  <a:pt x="41813" y="28599"/>
                </a:lnTo>
                <a:lnTo>
                  <a:pt x="41692" y="28418"/>
                </a:lnTo>
                <a:lnTo>
                  <a:pt x="41511" y="28298"/>
                </a:lnTo>
                <a:lnTo>
                  <a:pt x="41270" y="28177"/>
                </a:lnTo>
                <a:lnTo>
                  <a:pt x="41089" y="28117"/>
                </a:lnTo>
                <a:close/>
                <a:moveTo>
                  <a:pt x="46399" y="28117"/>
                </a:moveTo>
                <a:lnTo>
                  <a:pt x="46218" y="28177"/>
                </a:lnTo>
                <a:lnTo>
                  <a:pt x="45976" y="28298"/>
                </a:lnTo>
                <a:lnTo>
                  <a:pt x="45795" y="28418"/>
                </a:lnTo>
                <a:lnTo>
                  <a:pt x="45674" y="28599"/>
                </a:lnTo>
                <a:lnTo>
                  <a:pt x="45554" y="28841"/>
                </a:lnTo>
                <a:lnTo>
                  <a:pt x="45493" y="29022"/>
                </a:lnTo>
                <a:lnTo>
                  <a:pt x="45493" y="29263"/>
                </a:lnTo>
                <a:lnTo>
                  <a:pt x="45493" y="29504"/>
                </a:lnTo>
                <a:lnTo>
                  <a:pt x="45554" y="29685"/>
                </a:lnTo>
                <a:lnTo>
                  <a:pt x="45674" y="29927"/>
                </a:lnTo>
                <a:lnTo>
                  <a:pt x="45795" y="30108"/>
                </a:lnTo>
                <a:lnTo>
                  <a:pt x="45976" y="30228"/>
                </a:lnTo>
                <a:lnTo>
                  <a:pt x="46218" y="30349"/>
                </a:lnTo>
                <a:lnTo>
                  <a:pt x="46399" y="30409"/>
                </a:lnTo>
                <a:lnTo>
                  <a:pt x="46881" y="30409"/>
                </a:lnTo>
                <a:lnTo>
                  <a:pt x="47062" y="30349"/>
                </a:lnTo>
                <a:lnTo>
                  <a:pt x="47304" y="30228"/>
                </a:lnTo>
                <a:lnTo>
                  <a:pt x="47485" y="30108"/>
                </a:lnTo>
                <a:lnTo>
                  <a:pt x="47605" y="29927"/>
                </a:lnTo>
                <a:lnTo>
                  <a:pt x="47726" y="29685"/>
                </a:lnTo>
                <a:lnTo>
                  <a:pt x="47786" y="29504"/>
                </a:lnTo>
                <a:lnTo>
                  <a:pt x="47786" y="29263"/>
                </a:lnTo>
                <a:lnTo>
                  <a:pt x="47786" y="29022"/>
                </a:lnTo>
                <a:lnTo>
                  <a:pt x="47726" y="28841"/>
                </a:lnTo>
                <a:lnTo>
                  <a:pt x="47605" y="28599"/>
                </a:lnTo>
                <a:lnTo>
                  <a:pt x="47485" y="28418"/>
                </a:lnTo>
                <a:lnTo>
                  <a:pt x="47304" y="28298"/>
                </a:lnTo>
                <a:lnTo>
                  <a:pt x="47062" y="28177"/>
                </a:lnTo>
                <a:lnTo>
                  <a:pt x="46881" y="28117"/>
                </a:lnTo>
                <a:close/>
                <a:moveTo>
                  <a:pt x="52191" y="28117"/>
                </a:moveTo>
                <a:lnTo>
                  <a:pt x="52010" y="28177"/>
                </a:lnTo>
                <a:lnTo>
                  <a:pt x="51768" y="28298"/>
                </a:lnTo>
                <a:lnTo>
                  <a:pt x="51587" y="28418"/>
                </a:lnTo>
                <a:lnTo>
                  <a:pt x="51467" y="28599"/>
                </a:lnTo>
                <a:lnTo>
                  <a:pt x="51346" y="28841"/>
                </a:lnTo>
                <a:lnTo>
                  <a:pt x="51286" y="29022"/>
                </a:lnTo>
                <a:lnTo>
                  <a:pt x="51286" y="29263"/>
                </a:lnTo>
                <a:lnTo>
                  <a:pt x="51286" y="29504"/>
                </a:lnTo>
                <a:lnTo>
                  <a:pt x="51346" y="29685"/>
                </a:lnTo>
                <a:lnTo>
                  <a:pt x="51467" y="29927"/>
                </a:lnTo>
                <a:lnTo>
                  <a:pt x="51587" y="30108"/>
                </a:lnTo>
                <a:lnTo>
                  <a:pt x="51768" y="30228"/>
                </a:lnTo>
                <a:lnTo>
                  <a:pt x="52010" y="30349"/>
                </a:lnTo>
                <a:lnTo>
                  <a:pt x="52191" y="30409"/>
                </a:lnTo>
                <a:lnTo>
                  <a:pt x="52673" y="30409"/>
                </a:lnTo>
                <a:lnTo>
                  <a:pt x="52854" y="30349"/>
                </a:lnTo>
                <a:lnTo>
                  <a:pt x="53096" y="30228"/>
                </a:lnTo>
                <a:lnTo>
                  <a:pt x="53277" y="30108"/>
                </a:lnTo>
                <a:lnTo>
                  <a:pt x="53397" y="29927"/>
                </a:lnTo>
                <a:lnTo>
                  <a:pt x="53518" y="29685"/>
                </a:lnTo>
                <a:lnTo>
                  <a:pt x="53578" y="29504"/>
                </a:lnTo>
                <a:lnTo>
                  <a:pt x="53578" y="29263"/>
                </a:lnTo>
                <a:lnTo>
                  <a:pt x="53578" y="29022"/>
                </a:lnTo>
                <a:lnTo>
                  <a:pt x="53518" y="28841"/>
                </a:lnTo>
                <a:lnTo>
                  <a:pt x="53397" y="28599"/>
                </a:lnTo>
                <a:lnTo>
                  <a:pt x="53277" y="28418"/>
                </a:lnTo>
                <a:lnTo>
                  <a:pt x="53096" y="28298"/>
                </a:lnTo>
                <a:lnTo>
                  <a:pt x="52854" y="28177"/>
                </a:lnTo>
                <a:lnTo>
                  <a:pt x="52673" y="28117"/>
                </a:lnTo>
                <a:close/>
                <a:moveTo>
                  <a:pt x="57983" y="28117"/>
                </a:moveTo>
                <a:lnTo>
                  <a:pt x="57802" y="28177"/>
                </a:lnTo>
                <a:lnTo>
                  <a:pt x="57561" y="28298"/>
                </a:lnTo>
                <a:lnTo>
                  <a:pt x="57380" y="28418"/>
                </a:lnTo>
                <a:lnTo>
                  <a:pt x="57259" y="28599"/>
                </a:lnTo>
                <a:lnTo>
                  <a:pt x="57138" y="28841"/>
                </a:lnTo>
                <a:lnTo>
                  <a:pt x="57078" y="29022"/>
                </a:lnTo>
                <a:lnTo>
                  <a:pt x="57078" y="29263"/>
                </a:lnTo>
                <a:lnTo>
                  <a:pt x="57078" y="29504"/>
                </a:lnTo>
                <a:lnTo>
                  <a:pt x="57138" y="29685"/>
                </a:lnTo>
                <a:lnTo>
                  <a:pt x="57259" y="29927"/>
                </a:lnTo>
                <a:lnTo>
                  <a:pt x="57380" y="30108"/>
                </a:lnTo>
                <a:lnTo>
                  <a:pt x="57561" y="30228"/>
                </a:lnTo>
                <a:lnTo>
                  <a:pt x="57802" y="30349"/>
                </a:lnTo>
                <a:lnTo>
                  <a:pt x="57983" y="30409"/>
                </a:lnTo>
                <a:lnTo>
                  <a:pt x="58466" y="30409"/>
                </a:lnTo>
                <a:lnTo>
                  <a:pt x="58647" y="30349"/>
                </a:lnTo>
                <a:lnTo>
                  <a:pt x="58888" y="30228"/>
                </a:lnTo>
                <a:lnTo>
                  <a:pt x="59069" y="30108"/>
                </a:lnTo>
                <a:lnTo>
                  <a:pt x="59190" y="29927"/>
                </a:lnTo>
                <a:lnTo>
                  <a:pt x="59310" y="29685"/>
                </a:lnTo>
                <a:lnTo>
                  <a:pt x="59371" y="29504"/>
                </a:lnTo>
                <a:lnTo>
                  <a:pt x="59371" y="29263"/>
                </a:lnTo>
                <a:lnTo>
                  <a:pt x="59371" y="29022"/>
                </a:lnTo>
                <a:lnTo>
                  <a:pt x="59310" y="28841"/>
                </a:lnTo>
                <a:lnTo>
                  <a:pt x="59190" y="28599"/>
                </a:lnTo>
                <a:lnTo>
                  <a:pt x="59069" y="28418"/>
                </a:lnTo>
                <a:lnTo>
                  <a:pt x="58888" y="28298"/>
                </a:lnTo>
                <a:lnTo>
                  <a:pt x="58647" y="28177"/>
                </a:lnTo>
                <a:lnTo>
                  <a:pt x="58466" y="28117"/>
                </a:lnTo>
                <a:close/>
                <a:moveTo>
                  <a:pt x="63775" y="28117"/>
                </a:moveTo>
                <a:lnTo>
                  <a:pt x="63594" y="28177"/>
                </a:lnTo>
                <a:lnTo>
                  <a:pt x="63353" y="28298"/>
                </a:lnTo>
                <a:lnTo>
                  <a:pt x="63172" y="28418"/>
                </a:lnTo>
                <a:lnTo>
                  <a:pt x="63051" y="28599"/>
                </a:lnTo>
                <a:lnTo>
                  <a:pt x="62931" y="28841"/>
                </a:lnTo>
                <a:lnTo>
                  <a:pt x="62870" y="29022"/>
                </a:lnTo>
                <a:lnTo>
                  <a:pt x="62870" y="29263"/>
                </a:lnTo>
                <a:lnTo>
                  <a:pt x="62870" y="29504"/>
                </a:lnTo>
                <a:lnTo>
                  <a:pt x="62931" y="29685"/>
                </a:lnTo>
                <a:lnTo>
                  <a:pt x="63051" y="29927"/>
                </a:lnTo>
                <a:lnTo>
                  <a:pt x="63172" y="30108"/>
                </a:lnTo>
                <a:lnTo>
                  <a:pt x="63353" y="30228"/>
                </a:lnTo>
                <a:lnTo>
                  <a:pt x="63594" y="30349"/>
                </a:lnTo>
                <a:lnTo>
                  <a:pt x="63775" y="30409"/>
                </a:lnTo>
                <a:lnTo>
                  <a:pt x="64258" y="30409"/>
                </a:lnTo>
                <a:lnTo>
                  <a:pt x="64439" y="30349"/>
                </a:lnTo>
                <a:lnTo>
                  <a:pt x="64680" y="30228"/>
                </a:lnTo>
                <a:lnTo>
                  <a:pt x="64861" y="30108"/>
                </a:lnTo>
                <a:lnTo>
                  <a:pt x="64982" y="29927"/>
                </a:lnTo>
                <a:lnTo>
                  <a:pt x="65103" y="29685"/>
                </a:lnTo>
                <a:lnTo>
                  <a:pt x="65163" y="29504"/>
                </a:lnTo>
                <a:lnTo>
                  <a:pt x="65163" y="29263"/>
                </a:lnTo>
                <a:lnTo>
                  <a:pt x="65163" y="29022"/>
                </a:lnTo>
                <a:lnTo>
                  <a:pt x="65103" y="28841"/>
                </a:lnTo>
                <a:lnTo>
                  <a:pt x="64982" y="28599"/>
                </a:lnTo>
                <a:lnTo>
                  <a:pt x="64861" y="28418"/>
                </a:lnTo>
                <a:lnTo>
                  <a:pt x="64680" y="28298"/>
                </a:lnTo>
                <a:lnTo>
                  <a:pt x="64439" y="28177"/>
                </a:lnTo>
                <a:lnTo>
                  <a:pt x="64258" y="28117"/>
                </a:lnTo>
                <a:close/>
                <a:moveTo>
                  <a:pt x="69567" y="28117"/>
                </a:moveTo>
                <a:lnTo>
                  <a:pt x="69386" y="28177"/>
                </a:lnTo>
                <a:lnTo>
                  <a:pt x="69145" y="28298"/>
                </a:lnTo>
                <a:lnTo>
                  <a:pt x="68964" y="28418"/>
                </a:lnTo>
                <a:lnTo>
                  <a:pt x="68843" y="28599"/>
                </a:lnTo>
                <a:lnTo>
                  <a:pt x="68723" y="28841"/>
                </a:lnTo>
                <a:lnTo>
                  <a:pt x="68662" y="29022"/>
                </a:lnTo>
                <a:lnTo>
                  <a:pt x="68662" y="29263"/>
                </a:lnTo>
                <a:lnTo>
                  <a:pt x="68662" y="29504"/>
                </a:lnTo>
                <a:lnTo>
                  <a:pt x="68723" y="29685"/>
                </a:lnTo>
                <a:lnTo>
                  <a:pt x="68843" y="29927"/>
                </a:lnTo>
                <a:lnTo>
                  <a:pt x="68964" y="30108"/>
                </a:lnTo>
                <a:lnTo>
                  <a:pt x="69145" y="30228"/>
                </a:lnTo>
                <a:lnTo>
                  <a:pt x="69386" y="30349"/>
                </a:lnTo>
                <a:lnTo>
                  <a:pt x="69567" y="30409"/>
                </a:lnTo>
                <a:lnTo>
                  <a:pt x="70050" y="30409"/>
                </a:lnTo>
                <a:lnTo>
                  <a:pt x="70231" y="30349"/>
                </a:lnTo>
                <a:lnTo>
                  <a:pt x="70472" y="30228"/>
                </a:lnTo>
                <a:lnTo>
                  <a:pt x="70653" y="30108"/>
                </a:lnTo>
                <a:lnTo>
                  <a:pt x="70774" y="29927"/>
                </a:lnTo>
                <a:lnTo>
                  <a:pt x="70895" y="29685"/>
                </a:lnTo>
                <a:lnTo>
                  <a:pt x="70955" y="29504"/>
                </a:lnTo>
                <a:lnTo>
                  <a:pt x="70955" y="29263"/>
                </a:lnTo>
                <a:lnTo>
                  <a:pt x="70955" y="29022"/>
                </a:lnTo>
                <a:lnTo>
                  <a:pt x="70895" y="28841"/>
                </a:lnTo>
                <a:lnTo>
                  <a:pt x="70774" y="28599"/>
                </a:lnTo>
                <a:lnTo>
                  <a:pt x="70653" y="28418"/>
                </a:lnTo>
                <a:lnTo>
                  <a:pt x="70472" y="28298"/>
                </a:lnTo>
                <a:lnTo>
                  <a:pt x="70231" y="28177"/>
                </a:lnTo>
                <a:lnTo>
                  <a:pt x="70050" y="28117"/>
                </a:lnTo>
                <a:close/>
                <a:moveTo>
                  <a:pt x="2957" y="31013"/>
                </a:moveTo>
                <a:lnTo>
                  <a:pt x="2776" y="31073"/>
                </a:lnTo>
                <a:lnTo>
                  <a:pt x="2534" y="31194"/>
                </a:lnTo>
                <a:lnTo>
                  <a:pt x="2353" y="31314"/>
                </a:lnTo>
                <a:lnTo>
                  <a:pt x="2233" y="31495"/>
                </a:lnTo>
                <a:lnTo>
                  <a:pt x="2112" y="31737"/>
                </a:lnTo>
                <a:lnTo>
                  <a:pt x="2052" y="31918"/>
                </a:lnTo>
                <a:lnTo>
                  <a:pt x="2052" y="32159"/>
                </a:lnTo>
                <a:lnTo>
                  <a:pt x="2052" y="32401"/>
                </a:lnTo>
                <a:lnTo>
                  <a:pt x="2112" y="32582"/>
                </a:lnTo>
                <a:lnTo>
                  <a:pt x="2233" y="32823"/>
                </a:lnTo>
                <a:lnTo>
                  <a:pt x="2353" y="33004"/>
                </a:lnTo>
                <a:lnTo>
                  <a:pt x="2534" y="33125"/>
                </a:lnTo>
                <a:lnTo>
                  <a:pt x="2776" y="33245"/>
                </a:lnTo>
                <a:lnTo>
                  <a:pt x="2957" y="33306"/>
                </a:lnTo>
                <a:lnTo>
                  <a:pt x="3439" y="33306"/>
                </a:lnTo>
                <a:lnTo>
                  <a:pt x="3620" y="33245"/>
                </a:lnTo>
                <a:lnTo>
                  <a:pt x="3862" y="33125"/>
                </a:lnTo>
                <a:lnTo>
                  <a:pt x="4043" y="33004"/>
                </a:lnTo>
                <a:lnTo>
                  <a:pt x="4164" y="32823"/>
                </a:lnTo>
                <a:lnTo>
                  <a:pt x="4284" y="32582"/>
                </a:lnTo>
                <a:lnTo>
                  <a:pt x="4345" y="32401"/>
                </a:lnTo>
                <a:lnTo>
                  <a:pt x="4345" y="32159"/>
                </a:lnTo>
                <a:lnTo>
                  <a:pt x="4345" y="31918"/>
                </a:lnTo>
                <a:lnTo>
                  <a:pt x="4284" y="31737"/>
                </a:lnTo>
                <a:lnTo>
                  <a:pt x="4164" y="31495"/>
                </a:lnTo>
                <a:lnTo>
                  <a:pt x="4043" y="31314"/>
                </a:lnTo>
                <a:lnTo>
                  <a:pt x="3862" y="31194"/>
                </a:lnTo>
                <a:lnTo>
                  <a:pt x="3620" y="31073"/>
                </a:lnTo>
                <a:lnTo>
                  <a:pt x="3439" y="31013"/>
                </a:lnTo>
                <a:close/>
                <a:moveTo>
                  <a:pt x="8749" y="31013"/>
                </a:moveTo>
                <a:lnTo>
                  <a:pt x="8568" y="31073"/>
                </a:lnTo>
                <a:lnTo>
                  <a:pt x="8327" y="31194"/>
                </a:lnTo>
                <a:lnTo>
                  <a:pt x="8146" y="31314"/>
                </a:lnTo>
                <a:lnTo>
                  <a:pt x="8025" y="31495"/>
                </a:lnTo>
                <a:lnTo>
                  <a:pt x="7904" y="31737"/>
                </a:lnTo>
                <a:lnTo>
                  <a:pt x="7844" y="31918"/>
                </a:lnTo>
                <a:lnTo>
                  <a:pt x="7844" y="32159"/>
                </a:lnTo>
                <a:lnTo>
                  <a:pt x="7844" y="32401"/>
                </a:lnTo>
                <a:lnTo>
                  <a:pt x="7904" y="32582"/>
                </a:lnTo>
                <a:lnTo>
                  <a:pt x="8025" y="32823"/>
                </a:lnTo>
                <a:lnTo>
                  <a:pt x="8146" y="33004"/>
                </a:lnTo>
                <a:lnTo>
                  <a:pt x="8327" y="33125"/>
                </a:lnTo>
                <a:lnTo>
                  <a:pt x="8568" y="33245"/>
                </a:lnTo>
                <a:lnTo>
                  <a:pt x="8749" y="33306"/>
                </a:lnTo>
                <a:lnTo>
                  <a:pt x="9232" y="33306"/>
                </a:lnTo>
                <a:lnTo>
                  <a:pt x="9413" y="33245"/>
                </a:lnTo>
                <a:lnTo>
                  <a:pt x="9654" y="33125"/>
                </a:lnTo>
                <a:lnTo>
                  <a:pt x="9835" y="33004"/>
                </a:lnTo>
                <a:lnTo>
                  <a:pt x="9956" y="32823"/>
                </a:lnTo>
                <a:lnTo>
                  <a:pt x="10076" y="32582"/>
                </a:lnTo>
                <a:lnTo>
                  <a:pt x="10137" y="32401"/>
                </a:lnTo>
                <a:lnTo>
                  <a:pt x="10137" y="32159"/>
                </a:lnTo>
                <a:lnTo>
                  <a:pt x="10137" y="31918"/>
                </a:lnTo>
                <a:lnTo>
                  <a:pt x="10076" y="31737"/>
                </a:lnTo>
                <a:lnTo>
                  <a:pt x="9956" y="31495"/>
                </a:lnTo>
                <a:lnTo>
                  <a:pt x="9835" y="31314"/>
                </a:lnTo>
                <a:lnTo>
                  <a:pt x="9654" y="31194"/>
                </a:lnTo>
                <a:lnTo>
                  <a:pt x="9413" y="31073"/>
                </a:lnTo>
                <a:lnTo>
                  <a:pt x="9232" y="31013"/>
                </a:lnTo>
                <a:close/>
                <a:moveTo>
                  <a:pt x="14541" y="31013"/>
                </a:moveTo>
                <a:lnTo>
                  <a:pt x="14360" y="31073"/>
                </a:lnTo>
                <a:lnTo>
                  <a:pt x="14119" y="31194"/>
                </a:lnTo>
                <a:lnTo>
                  <a:pt x="13938" y="31314"/>
                </a:lnTo>
                <a:lnTo>
                  <a:pt x="13817" y="31495"/>
                </a:lnTo>
                <a:lnTo>
                  <a:pt x="13697" y="31737"/>
                </a:lnTo>
                <a:lnTo>
                  <a:pt x="13636" y="31918"/>
                </a:lnTo>
                <a:lnTo>
                  <a:pt x="13636" y="32159"/>
                </a:lnTo>
                <a:lnTo>
                  <a:pt x="13636" y="32401"/>
                </a:lnTo>
                <a:lnTo>
                  <a:pt x="13697" y="32582"/>
                </a:lnTo>
                <a:lnTo>
                  <a:pt x="13817" y="32823"/>
                </a:lnTo>
                <a:lnTo>
                  <a:pt x="13938" y="33004"/>
                </a:lnTo>
                <a:lnTo>
                  <a:pt x="14119" y="33125"/>
                </a:lnTo>
                <a:lnTo>
                  <a:pt x="14360" y="33245"/>
                </a:lnTo>
                <a:lnTo>
                  <a:pt x="14541" y="33306"/>
                </a:lnTo>
                <a:lnTo>
                  <a:pt x="15024" y="33306"/>
                </a:lnTo>
                <a:lnTo>
                  <a:pt x="15205" y="33245"/>
                </a:lnTo>
                <a:lnTo>
                  <a:pt x="15446" y="33125"/>
                </a:lnTo>
                <a:lnTo>
                  <a:pt x="15627" y="33004"/>
                </a:lnTo>
                <a:lnTo>
                  <a:pt x="15748" y="32823"/>
                </a:lnTo>
                <a:lnTo>
                  <a:pt x="15869" y="32582"/>
                </a:lnTo>
                <a:lnTo>
                  <a:pt x="15929" y="32401"/>
                </a:lnTo>
                <a:lnTo>
                  <a:pt x="15929" y="32159"/>
                </a:lnTo>
                <a:lnTo>
                  <a:pt x="15929" y="31918"/>
                </a:lnTo>
                <a:lnTo>
                  <a:pt x="15869" y="31737"/>
                </a:lnTo>
                <a:lnTo>
                  <a:pt x="15748" y="31495"/>
                </a:lnTo>
                <a:lnTo>
                  <a:pt x="15627" y="31314"/>
                </a:lnTo>
                <a:lnTo>
                  <a:pt x="15446" y="31194"/>
                </a:lnTo>
                <a:lnTo>
                  <a:pt x="15205" y="31073"/>
                </a:lnTo>
                <a:lnTo>
                  <a:pt x="15024" y="31013"/>
                </a:lnTo>
                <a:close/>
                <a:moveTo>
                  <a:pt x="20333" y="31013"/>
                </a:moveTo>
                <a:lnTo>
                  <a:pt x="20152" y="31073"/>
                </a:lnTo>
                <a:lnTo>
                  <a:pt x="19911" y="31194"/>
                </a:lnTo>
                <a:lnTo>
                  <a:pt x="19730" y="31314"/>
                </a:lnTo>
                <a:lnTo>
                  <a:pt x="19609" y="31495"/>
                </a:lnTo>
                <a:lnTo>
                  <a:pt x="19489" y="31737"/>
                </a:lnTo>
                <a:lnTo>
                  <a:pt x="19428" y="31918"/>
                </a:lnTo>
                <a:lnTo>
                  <a:pt x="19428" y="32159"/>
                </a:lnTo>
                <a:lnTo>
                  <a:pt x="19428" y="32401"/>
                </a:lnTo>
                <a:lnTo>
                  <a:pt x="19489" y="32582"/>
                </a:lnTo>
                <a:lnTo>
                  <a:pt x="19609" y="32823"/>
                </a:lnTo>
                <a:lnTo>
                  <a:pt x="19730" y="33004"/>
                </a:lnTo>
                <a:lnTo>
                  <a:pt x="19911" y="33125"/>
                </a:lnTo>
                <a:lnTo>
                  <a:pt x="20152" y="33245"/>
                </a:lnTo>
                <a:lnTo>
                  <a:pt x="20333" y="33306"/>
                </a:lnTo>
                <a:lnTo>
                  <a:pt x="20816" y="33306"/>
                </a:lnTo>
                <a:lnTo>
                  <a:pt x="20997" y="33245"/>
                </a:lnTo>
                <a:lnTo>
                  <a:pt x="21239" y="33125"/>
                </a:lnTo>
                <a:lnTo>
                  <a:pt x="21420" y="33004"/>
                </a:lnTo>
                <a:lnTo>
                  <a:pt x="21540" y="32823"/>
                </a:lnTo>
                <a:lnTo>
                  <a:pt x="21661" y="32582"/>
                </a:lnTo>
                <a:lnTo>
                  <a:pt x="21721" y="32401"/>
                </a:lnTo>
                <a:lnTo>
                  <a:pt x="21721" y="32159"/>
                </a:lnTo>
                <a:lnTo>
                  <a:pt x="21721" y="31918"/>
                </a:lnTo>
                <a:lnTo>
                  <a:pt x="21661" y="31737"/>
                </a:lnTo>
                <a:lnTo>
                  <a:pt x="21540" y="31495"/>
                </a:lnTo>
                <a:lnTo>
                  <a:pt x="21420" y="31314"/>
                </a:lnTo>
                <a:lnTo>
                  <a:pt x="21239" y="31194"/>
                </a:lnTo>
                <a:lnTo>
                  <a:pt x="20997" y="31073"/>
                </a:lnTo>
                <a:lnTo>
                  <a:pt x="20816" y="31013"/>
                </a:lnTo>
                <a:close/>
                <a:moveTo>
                  <a:pt x="26126" y="31013"/>
                </a:moveTo>
                <a:lnTo>
                  <a:pt x="25945" y="31073"/>
                </a:lnTo>
                <a:lnTo>
                  <a:pt x="25703" y="31194"/>
                </a:lnTo>
                <a:lnTo>
                  <a:pt x="25522" y="31314"/>
                </a:lnTo>
                <a:lnTo>
                  <a:pt x="25402" y="31495"/>
                </a:lnTo>
                <a:lnTo>
                  <a:pt x="25281" y="31737"/>
                </a:lnTo>
                <a:lnTo>
                  <a:pt x="25221" y="31918"/>
                </a:lnTo>
                <a:lnTo>
                  <a:pt x="25221" y="32159"/>
                </a:lnTo>
                <a:lnTo>
                  <a:pt x="25221" y="32401"/>
                </a:lnTo>
                <a:lnTo>
                  <a:pt x="25281" y="32582"/>
                </a:lnTo>
                <a:lnTo>
                  <a:pt x="25402" y="32823"/>
                </a:lnTo>
                <a:lnTo>
                  <a:pt x="25522" y="33004"/>
                </a:lnTo>
                <a:lnTo>
                  <a:pt x="25703" y="33125"/>
                </a:lnTo>
                <a:lnTo>
                  <a:pt x="25945" y="33245"/>
                </a:lnTo>
                <a:lnTo>
                  <a:pt x="26126" y="33306"/>
                </a:lnTo>
                <a:lnTo>
                  <a:pt x="26608" y="33306"/>
                </a:lnTo>
                <a:lnTo>
                  <a:pt x="26789" y="33245"/>
                </a:lnTo>
                <a:lnTo>
                  <a:pt x="27031" y="33125"/>
                </a:lnTo>
                <a:lnTo>
                  <a:pt x="27212" y="33004"/>
                </a:lnTo>
                <a:lnTo>
                  <a:pt x="27332" y="32823"/>
                </a:lnTo>
                <a:lnTo>
                  <a:pt x="27453" y="32582"/>
                </a:lnTo>
                <a:lnTo>
                  <a:pt x="27513" y="32401"/>
                </a:lnTo>
                <a:lnTo>
                  <a:pt x="27513" y="32159"/>
                </a:lnTo>
                <a:lnTo>
                  <a:pt x="27513" y="31918"/>
                </a:lnTo>
                <a:lnTo>
                  <a:pt x="27453" y="31737"/>
                </a:lnTo>
                <a:lnTo>
                  <a:pt x="27332" y="31495"/>
                </a:lnTo>
                <a:lnTo>
                  <a:pt x="27212" y="31314"/>
                </a:lnTo>
                <a:lnTo>
                  <a:pt x="27031" y="31194"/>
                </a:lnTo>
                <a:lnTo>
                  <a:pt x="26789" y="31073"/>
                </a:lnTo>
                <a:lnTo>
                  <a:pt x="26608" y="31013"/>
                </a:lnTo>
                <a:close/>
                <a:moveTo>
                  <a:pt x="31918" y="31013"/>
                </a:moveTo>
                <a:lnTo>
                  <a:pt x="31737" y="31073"/>
                </a:lnTo>
                <a:lnTo>
                  <a:pt x="31496" y="31194"/>
                </a:lnTo>
                <a:lnTo>
                  <a:pt x="31315" y="31314"/>
                </a:lnTo>
                <a:lnTo>
                  <a:pt x="31194" y="31495"/>
                </a:lnTo>
                <a:lnTo>
                  <a:pt x="31073" y="31737"/>
                </a:lnTo>
                <a:lnTo>
                  <a:pt x="31013" y="31918"/>
                </a:lnTo>
                <a:lnTo>
                  <a:pt x="31013" y="32159"/>
                </a:lnTo>
                <a:lnTo>
                  <a:pt x="31013" y="32401"/>
                </a:lnTo>
                <a:lnTo>
                  <a:pt x="31073" y="32582"/>
                </a:lnTo>
                <a:lnTo>
                  <a:pt x="31194" y="32823"/>
                </a:lnTo>
                <a:lnTo>
                  <a:pt x="31315" y="33004"/>
                </a:lnTo>
                <a:lnTo>
                  <a:pt x="31496" y="33125"/>
                </a:lnTo>
                <a:lnTo>
                  <a:pt x="31737" y="33245"/>
                </a:lnTo>
                <a:lnTo>
                  <a:pt x="31918" y="33306"/>
                </a:lnTo>
                <a:lnTo>
                  <a:pt x="32401" y="33306"/>
                </a:lnTo>
                <a:lnTo>
                  <a:pt x="32582" y="33245"/>
                </a:lnTo>
                <a:lnTo>
                  <a:pt x="32823" y="33125"/>
                </a:lnTo>
                <a:lnTo>
                  <a:pt x="33004" y="33004"/>
                </a:lnTo>
                <a:lnTo>
                  <a:pt x="33125" y="32823"/>
                </a:lnTo>
                <a:lnTo>
                  <a:pt x="33245" y="32582"/>
                </a:lnTo>
                <a:lnTo>
                  <a:pt x="33306" y="32401"/>
                </a:lnTo>
                <a:lnTo>
                  <a:pt x="33306" y="32159"/>
                </a:lnTo>
                <a:lnTo>
                  <a:pt x="33306" y="31918"/>
                </a:lnTo>
                <a:lnTo>
                  <a:pt x="33245" y="31737"/>
                </a:lnTo>
                <a:lnTo>
                  <a:pt x="33125" y="31495"/>
                </a:lnTo>
                <a:lnTo>
                  <a:pt x="33004" y="31314"/>
                </a:lnTo>
                <a:lnTo>
                  <a:pt x="32823" y="31194"/>
                </a:lnTo>
                <a:lnTo>
                  <a:pt x="32582" y="31073"/>
                </a:lnTo>
                <a:lnTo>
                  <a:pt x="32401" y="31013"/>
                </a:lnTo>
                <a:close/>
                <a:moveTo>
                  <a:pt x="37710" y="31013"/>
                </a:moveTo>
                <a:lnTo>
                  <a:pt x="37529" y="31073"/>
                </a:lnTo>
                <a:lnTo>
                  <a:pt x="37288" y="31194"/>
                </a:lnTo>
                <a:lnTo>
                  <a:pt x="37107" y="31314"/>
                </a:lnTo>
                <a:lnTo>
                  <a:pt x="36986" y="31495"/>
                </a:lnTo>
                <a:lnTo>
                  <a:pt x="36865" y="31737"/>
                </a:lnTo>
                <a:lnTo>
                  <a:pt x="36805" y="31918"/>
                </a:lnTo>
                <a:lnTo>
                  <a:pt x="36805" y="32159"/>
                </a:lnTo>
                <a:lnTo>
                  <a:pt x="36805" y="32401"/>
                </a:lnTo>
                <a:lnTo>
                  <a:pt x="36865" y="32582"/>
                </a:lnTo>
                <a:lnTo>
                  <a:pt x="36986" y="32823"/>
                </a:lnTo>
                <a:lnTo>
                  <a:pt x="37107" y="33004"/>
                </a:lnTo>
                <a:lnTo>
                  <a:pt x="37288" y="33125"/>
                </a:lnTo>
                <a:lnTo>
                  <a:pt x="37529" y="33245"/>
                </a:lnTo>
                <a:lnTo>
                  <a:pt x="37710" y="33306"/>
                </a:lnTo>
                <a:lnTo>
                  <a:pt x="38193" y="33306"/>
                </a:lnTo>
                <a:lnTo>
                  <a:pt x="38374" y="33245"/>
                </a:lnTo>
                <a:lnTo>
                  <a:pt x="38615" y="33125"/>
                </a:lnTo>
                <a:lnTo>
                  <a:pt x="38796" y="33004"/>
                </a:lnTo>
                <a:lnTo>
                  <a:pt x="38917" y="32823"/>
                </a:lnTo>
                <a:lnTo>
                  <a:pt x="39038" y="32582"/>
                </a:lnTo>
                <a:lnTo>
                  <a:pt x="39098" y="32401"/>
                </a:lnTo>
                <a:lnTo>
                  <a:pt x="39098" y="32159"/>
                </a:lnTo>
                <a:lnTo>
                  <a:pt x="39098" y="31918"/>
                </a:lnTo>
                <a:lnTo>
                  <a:pt x="39038" y="31737"/>
                </a:lnTo>
                <a:lnTo>
                  <a:pt x="38917" y="31495"/>
                </a:lnTo>
                <a:lnTo>
                  <a:pt x="38796" y="31314"/>
                </a:lnTo>
                <a:lnTo>
                  <a:pt x="38615" y="31194"/>
                </a:lnTo>
                <a:lnTo>
                  <a:pt x="38374" y="31073"/>
                </a:lnTo>
                <a:lnTo>
                  <a:pt x="38193" y="31013"/>
                </a:lnTo>
                <a:close/>
                <a:moveTo>
                  <a:pt x="43502" y="31013"/>
                </a:moveTo>
                <a:lnTo>
                  <a:pt x="43321" y="31073"/>
                </a:lnTo>
                <a:lnTo>
                  <a:pt x="43080" y="31194"/>
                </a:lnTo>
                <a:lnTo>
                  <a:pt x="42899" y="31314"/>
                </a:lnTo>
                <a:lnTo>
                  <a:pt x="42778" y="31495"/>
                </a:lnTo>
                <a:lnTo>
                  <a:pt x="42658" y="31737"/>
                </a:lnTo>
                <a:lnTo>
                  <a:pt x="42597" y="31918"/>
                </a:lnTo>
                <a:lnTo>
                  <a:pt x="42597" y="32159"/>
                </a:lnTo>
                <a:lnTo>
                  <a:pt x="42597" y="32401"/>
                </a:lnTo>
                <a:lnTo>
                  <a:pt x="42658" y="32582"/>
                </a:lnTo>
                <a:lnTo>
                  <a:pt x="42778" y="32823"/>
                </a:lnTo>
                <a:lnTo>
                  <a:pt x="42899" y="33004"/>
                </a:lnTo>
                <a:lnTo>
                  <a:pt x="43080" y="33125"/>
                </a:lnTo>
                <a:lnTo>
                  <a:pt x="43321" y="33245"/>
                </a:lnTo>
                <a:lnTo>
                  <a:pt x="43502" y="33306"/>
                </a:lnTo>
                <a:lnTo>
                  <a:pt x="43985" y="33306"/>
                </a:lnTo>
                <a:lnTo>
                  <a:pt x="44166" y="33245"/>
                </a:lnTo>
                <a:lnTo>
                  <a:pt x="44407" y="33125"/>
                </a:lnTo>
                <a:lnTo>
                  <a:pt x="44588" y="33004"/>
                </a:lnTo>
                <a:lnTo>
                  <a:pt x="44709" y="32823"/>
                </a:lnTo>
                <a:lnTo>
                  <a:pt x="44830" y="32582"/>
                </a:lnTo>
                <a:lnTo>
                  <a:pt x="44890" y="32401"/>
                </a:lnTo>
                <a:lnTo>
                  <a:pt x="44890" y="32159"/>
                </a:lnTo>
                <a:lnTo>
                  <a:pt x="44890" y="31918"/>
                </a:lnTo>
                <a:lnTo>
                  <a:pt x="44830" y="31737"/>
                </a:lnTo>
                <a:lnTo>
                  <a:pt x="44709" y="31495"/>
                </a:lnTo>
                <a:lnTo>
                  <a:pt x="44588" y="31314"/>
                </a:lnTo>
                <a:lnTo>
                  <a:pt x="44407" y="31194"/>
                </a:lnTo>
                <a:lnTo>
                  <a:pt x="44166" y="31073"/>
                </a:lnTo>
                <a:lnTo>
                  <a:pt x="43985" y="31013"/>
                </a:lnTo>
                <a:close/>
                <a:moveTo>
                  <a:pt x="49295" y="31013"/>
                </a:moveTo>
                <a:lnTo>
                  <a:pt x="49114" y="31073"/>
                </a:lnTo>
                <a:lnTo>
                  <a:pt x="48872" y="31194"/>
                </a:lnTo>
                <a:lnTo>
                  <a:pt x="48691" y="31314"/>
                </a:lnTo>
                <a:lnTo>
                  <a:pt x="48571" y="31495"/>
                </a:lnTo>
                <a:lnTo>
                  <a:pt x="48450" y="31737"/>
                </a:lnTo>
                <a:lnTo>
                  <a:pt x="48390" y="31918"/>
                </a:lnTo>
                <a:lnTo>
                  <a:pt x="48390" y="32159"/>
                </a:lnTo>
                <a:lnTo>
                  <a:pt x="48390" y="32401"/>
                </a:lnTo>
                <a:lnTo>
                  <a:pt x="48450" y="32582"/>
                </a:lnTo>
                <a:lnTo>
                  <a:pt x="48571" y="32823"/>
                </a:lnTo>
                <a:lnTo>
                  <a:pt x="48691" y="33004"/>
                </a:lnTo>
                <a:lnTo>
                  <a:pt x="48872" y="33125"/>
                </a:lnTo>
                <a:lnTo>
                  <a:pt x="49114" y="33245"/>
                </a:lnTo>
                <a:lnTo>
                  <a:pt x="49295" y="33306"/>
                </a:lnTo>
                <a:lnTo>
                  <a:pt x="49777" y="33306"/>
                </a:lnTo>
                <a:lnTo>
                  <a:pt x="49958" y="33245"/>
                </a:lnTo>
                <a:lnTo>
                  <a:pt x="50200" y="33125"/>
                </a:lnTo>
                <a:lnTo>
                  <a:pt x="50381" y="33004"/>
                </a:lnTo>
                <a:lnTo>
                  <a:pt x="50501" y="32823"/>
                </a:lnTo>
                <a:lnTo>
                  <a:pt x="50622" y="32582"/>
                </a:lnTo>
                <a:lnTo>
                  <a:pt x="50682" y="32401"/>
                </a:lnTo>
                <a:lnTo>
                  <a:pt x="50682" y="32159"/>
                </a:lnTo>
                <a:lnTo>
                  <a:pt x="50682" y="31918"/>
                </a:lnTo>
                <a:lnTo>
                  <a:pt x="50622" y="31737"/>
                </a:lnTo>
                <a:lnTo>
                  <a:pt x="50501" y="31495"/>
                </a:lnTo>
                <a:lnTo>
                  <a:pt x="50381" y="31314"/>
                </a:lnTo>
                <a:lnTo>
                  <a:pt x="50200" y="31194"/>
                </a:lnTo>
                <a:lnTo>
                  <a:pt x="49958" y="31073"/>
                </a:lnTo>
                <a:lnTo>
                  <a:pt x="49777" y="31013"/>
                </a:lnTo>
                <a:close/>
                <a:moveTo>
                  <a:pt x="55087" y="31013"/>
                </a:moveTo>
                <a:lnTo>
                  <a:pt x="54906" y="31073"/>
                </a:lnTo>
                <a:lnTo>
                  <a:pt x="54665" y="31194"/>
                </a:lnTo>
                <a:lnTo>
                  <a:pt x="54483" y="31314"/>
                </a:lnTo>
                <a:lnTo>
                  <a:pt x="54363" y="31495"/>
                </a:lnTo>
                <a:lnTo>
                  <a:pt x="54242" y="31737"/>
                </a:lnTo>
                <a:lnTo>
                  <a:pt x="54182" y="31918"/>
                </a:lnTo>
                <a:lnTo>
                  <a:pt x="54182" y="32159"/>
                </a:lnTo>
                <a:lnTo>
                  <a:pt x="54182" y="32401"/>
                </a:lnTo>
                <a:lnTo>
                  <a:pt x="54242" y="32582"/>
                </a:lnTo>
                <a:lnTo>
                  <a:pt x="54363" y="32823"/>
                </a:lnTo>
                <a:lnTo>
                  <a:pt x="54483" y="33004"/>
                </a:lnTo>
                <a:lnTo>
                  <a:pt x="54665" y="33125"/>
                </a:lnTo>
                <a:lnTo>
                  <a:pt x="54906" y="33245"/>
                </a:lnTo>
                <a:lnTo>
                  <a:pt x="55087" y="33306"/>
                </a:lnTo>
                <a:lnTo>
                  <a:pt x="55570" y="33306"/>
                </a:lnTo>
                <a:lnTo>
                  <a:pt x="55751" y="33245"/>
                </a:lnTo>
                <a:lnTo>
                  <a:pt x="55992" y="33125"/>
                </a:lnTo>
                <a:lnTo>
                  <a:pt x="56173" y="33004"/>
                </a:lnTo>
                <a:lnTo>
                  <a:pt x="56294" y="32823"/>
                </a:lnTo>
                <a:lnTo>
                  <a:pt x="56414" y="32582"/>
                </a:lnTo>
                <a:lnTo>
                  <a:pt x="56475" y="32401"/>
                </a:lnTo>
                <a:lnTo>
                  <a:pt x="56475" y="32159"/>
                </a:lnTo>
                <a:lnTo>
                  <a:pt x="56475" y="31918"/>
                </a:lnTo>
                <a:lnTo>
                  <a:pt x="56414" y="31737"/>
                </a:lnTo>
                <a:lnTo>
                  <a:pt x="56294" y="31495"/>
                </a:lnTo>
                <a:lnTo>
                  <a:pt x="56173" y="31314"/>
                </a:lnTo>
                <a:lnTo>
                  <a:pt x="55992" y="31194"/>
                </a:lnTo>
                <a:lnTo>
                  <a:pt x="55751" y="31073"/>
                </a:lnTo>
                <a:lnTo>
                  <a:pt x="55570" y="31013"/>
                </a:lnTo>
                <a:close/>
                <a:moveTo>
                  <a:pt x="60879" y="31013"/>
                </a:moveTo>
                <a:lnTo>
                  <a:pt x="60698" y="31073"/>
                </a:lnTo>
                <a:lnTo>
                  <a:pt x="60457" y="31194"/>
                </a:lnTo>
                <a:lnTo>
                  <a:pt x="60276" y="31314"/>
                </a:lnTo>
                <a:lnTo>
                  <a:pt x="60155" y="31495"/>
                </a:lnTo>
                <a:lnTo>
                  <a:pt x="60034" y="31737"/>
                </a:lnTo>
                <a:lnTo>
                  <a:pt x="59974" y="31918"/>
                </a:lnTo>
                <a:lnTo>
                  <a:pt x="59974" y="32159"/>
                </a:lnTo>
                <a:lnTo>
                  <a:pt x="59974" y="32401"/>
                </a:lnTo>
                <a:lnTo>
                  <a:pt x="60034" y="32582"/>
                </a:lnTo>
                <a:lnTo>
                  <a:pt x="60155" y="32823"/>
                </a:lnTo>
                <a:lnTo>
                  <a:pt x="60276" y="33004"/>
                </a:lnTo>
                <a:lnTo>
                  <a:pt x="60457" y="33125"/>
                </a:lnTo>
                <a:lnTo>
                  <a:pt x="60698" y="33245"/>
                </a:lnTo>
                <a:lnTo>
                  <a:pt x="60879" y="33306"/>
                </a:lnTo>
                <a:lnTo>
                  <a:pt x="61362" y="33306"/>
                </a:lnTo>
                <a:lnTo>
                  <a:pt x="61543" y="33245"/>
                </a:lnTo>
                <a:lnTo>
                  <a:pt x="61784" y="33125"/>
                </a:lnTo>
                <a:lnTo>
                  <a:pt x="61965" y="33004"/>
                </a:lnTo>
                <a:lnTo>
                  <a:pt x="62086" y="32823"/>
                </a:lnTo>
                <a:lnTo>
                  <a:pt x="62206" y="32582"/>
                </a:lnTo>
                <a:lnTo>
                  <a:pt x="62267" y="32401"/>
                </a:lnTo>
                <a:lnTo>
                  <a:pt x="62267" y="32159"/>
                </a:lnTo>
                <a:lnTo>
                  <a:pt x="62267" y="31918"/>
                </a:lnTo>
                <a:lnTo>
                  <a:pt x="62206" y="31737"/>
                </a:lnTo>
                <a:lnTo>
                  <a:pt x="62086" y="31495"/>
                </a:lnTo>
                <a:lnTo>
                  <a:pt x="61965" y="31314"/>
                </a:lnTo>
                <a:lnTo>
                  <a:pt x="61784" y="31194"/>
                </a:lnTo>
                <a:lnTo>
                  <a:pt x="61543" y="31073"/>
                </a:lnTo>
                <a:lnTo>
                  <a:pt x="61362" y="31013"/>
                </a:lnTo>
                <a:close/>
                <a:moveTo>
                  <a:pt x="66671" y="31013"/>
                </a:moveTo>
                <a:lnTo>
                  <a:pt x="66490" y="31073"/>
                </a:lnTo>
                <a:lnTo>
                  <a:pt x="66249" y="31194"/>
                </a:lnTo>
                <a:lnTo>
                  <a:pt x="66068" y="31314"/>
                </a:lnTo>
                <a:lnTo>
                  <a:pt x="65947" y="31495"/>
                </a:lnTo>
                <a:lnTo>
                  <a:pt x="65827" y="31737"/>
                </a:lnTo>
                <a:lnTo>
                  <a:pt x="65766" y="31918"/>
                </a:lnTo>
                <a:lnTo>
                  <a:pt x="65766" y="32159"/>
                </a:lnTo>
                <a:lnTo>
                  <a:pt x="65766" y="32401"/>
                </a:lnTo>
                <a:lnTo>
                  <a:pt x="65827" y="32582"/>
                </a:lnTo>
                <a:lnTo>
                  <a:pt x="65947" y="32823"/>
                </a:lnTo>
                <a:lnTo>
                  <a:pt x="66068" y="33004"/>
                </a:lnTo>
                <a:lnTo>
                  <a:pt x="66249" y="33125"/>
                </a:lnTo>
                <a:lnTo>
                  <a:pt x="66490" y="33245"/>
                </a:lnTo>
                <a:lnTo>
                  <a:pt x="66671" y="33306"/>
                </a:lnTo>
                <a:lnTo>
                  <a:pt x="67154" y="33306"/>
                </a:lnTo>
                <a:lnTo>
                  <a:pt x="67335" y="33245"/>
                </a:lnTo>
                <a:lnTo>
                  <a:pt x="67576" y="33125"/>
                </a:lnTo>
                <a:lnTo>
                  <a:pt x="67757" y="33004"/>
                </a:lnTo>
                <a:lnTo>
                  <a:pt x="67878" y="32823"/>
                </a:lnTo>
                <a:lnTo>
                  <a:pt x="67999" y="32582"/>
                </a:lnTo>
                <a:lnTo>
                  <a:pt x="68059" y="32401"/>
                </a:lnTo>
                <a:lnTo>
                  <a:pt x="68059" y="32159"/>
                </a:lnTo>
                <a:lnTo>
                  <a:pt x="68059" y="31918"/>
                </a:lnTo>
                <a:lnTo>
                  <a:pt x="67999" y="31737"/>
                </a:lnTo>
                <a:lnTo>
                  <a:pt x="67878" y="31495"/>
                </a:lnTo>
                <a:lnTo>
                  <a:pt x="67757" y="31314"/>
                </a:lnTo>
                <a:lnTo>
                  <a:pt x="67576" y="31194"/>
                </a:lnTo>
                <a:lnTo>
                  <a:pt x="67335" y="31073"/>
                </a:lnTo>
                <a:lnTo>
                  <a:pt x="67154" y="31013"/>
                </a:lnTo>
                <a:close/>
                <a:moveTo>
                  <a:pt x="72464" y="31013"/>
                </a:moveTo>
                <a:lnTo>
                  <a:pt x="72283" y="31073"/>
                </a:lnTo>
                <a:lnTo>
                  <a:pt x="72041" y="31194"/>
                </a:lnTo>
                <a:lnTo>
                  <a:pt x="71860" y="31314"/>
                </a:lnTo>
                <a:lnTo>
                  <a:pt x="71740" y="31495"/>
                </a:lnTo>
                <a:lnTo>
                  <a:pt x="71619" y="31737"/>
                </a:lnTo>
                <a:lnTo>
                  <a:pt x="71559" y="31918"/>
                </a:lnTo>
                <a:lnTo>
                  <a:pt x="71559" y="32159"/>
                </a:lnTo>
                <a:lnTo>
                  <a:pt x="71559" y="32401"/>
                </a:lnTo>
                <a:lnTo>
                  <a:pt x="71619" y="32582"/>
                </a:lnTo>
                <a:lnTo>
                  <a:pt x="71740" y="32823"/>
                </a:lnTo>
                <a:lnTo>
                  <a:pt x="71860" y="33004"/>
                </a:lnTo>
                <a:lnTo>
                  <a:pt x="72041" y="33125"/>
                </a:lnTo>
                <a:lnTo>
                  <a:pt x="72283" y="33245"/>
                </a:lnTo>
                <a:lnTo>
                  <a:pt x="72464" y="33306"/>
                </a:lnTo>
                <a:lnTo>
                  <a:pt x="72946" y="33306"/>
                </a:lnTo>
                <a:lnTo>
                  <a:pt x="73127" y="33245"/>
                </a:lnTo>
                <a:lnTo>
                  <a:pt x="73369" y="33125"/>
                </a:lnTo>
                <a:lnTo>
                  <a:pt x="73550" y="33004"/>
                </a:lnTo>
                <a:lnTo>
                  <a:pt x="73670" y="32823"/>
                </a:lnTo>
                <a:lnTo>
                  <a:pt x="73791" y="32582"/>
                </a:lnTo>
                <a:lnTo>
                  <a:pt x="73851" y="32401"/>
                </a:lnTo>
                <a:lnTo>
                  <a:pt x="73851" y="32159"/>
                </a:lnTo>
                <a:lnTo>
                  <a:pt x="73851" y="31918"/>
                </a:lnTo>
                <a:lnTo>
                  <a:pt x="73791" y="31737"/>
                </a:lnTo>
                <a:lnTo>
                  <a:pt x="73670" y="31495"/>
                </a:lnTo>
                <a:lnTo>
                  <a:pt x="73550" y="31314"/>
                </a:lnTo>
                <a:lnTo>
                  <a:pt x="73369" y="31194"/>
                </a:lnTo>
                <a:lnTo>
                  <a:pt x="73127" y="31073"/>
                </a:lnTo>
                <a:lnTo>
                  <a:pt x="72946" y="31013"/>
                </a:lnTo>
                <a:close/>
                <a:moveTo>
                  <a:pt x="181" y="33909"/>
                </a:moveTo>
                <a:lnTo>
                  <a:pt x="0" y="36141"/>
                </a:lnTo>
                <a:lnTo>
                  <a:pt x="302" y="36202"/>
                </a:lnTo>
                <a:lnTo>
                  <a:pt x="543" y="36202"/>
                </a:lnTo>
                <a:lnTo>
                  <a:pt x="724" y="36141"/>
                </a:lnTo>
                <a:lnTo>
                  <a:pt x="966" y="36021"/>
                </a:lnTo>
                <a:lnTo>
                  <a:pt x="1147" y="35900"/>
                </a:lnTo>
                <a:lnTo>
                  <a:pt x="1267" y="35719"/>
                </a:lnTo>
                <a:lnTo>
                  <a:pt x="1388" y="35478"/>
                </a:lnTo>
                <a:lnTo>
                  <a:pt x="1448" y="35297"/>
                </a:lnTo>
                <a:lnTo>
                  <a:pt x="1448" y="35055"/>
                </a:lnTo>
                <a:lnTo>
                  <a:pt x="1448" y="34814"/>
                </a:lnTo>
                <a:lnTo>
                  <a:pt x="1388" y="34633"/>
                </a:lnTo>
                <a:lnTo>
                  <a:pt x="1267" y="34392"/>
                </a:lnTo>
                <a:lnTo>
                  <a:pt x="1147" y="34211"/>
                </a:lnTo>
                <a:lnTo>
                  <a:pt x="966" y="34090"/>
                </a:lnTo>
                <a:lnTo>
                  <a:pt x="724" y="33969"/>
                </a:lnTo>
                <a:lnTo>
                  <a:pt x="543" y="33909"/>
                </a:lnTo>
                <a:close/>
                <a:moveTo>
                  <a:pt x="5853" y="33909"/>
                </a:moveTo>
                <a:lnTo>
                  <a:pt x="5672" y="33969"/>
                </a:lnTo>
                <a:lnTo>
                  <a:pt x="5431" y="34090"/>
                </a:lnTo>
                <a:lnTo>
                  <a:pt x="5250" y="34211"/>
                </a:lnTo>
                <a:lnTo>
                  <a:pt x="5129" y="34392"/>
                </a:lnTo>
                <a:lnTo>
                  <a:pt x="5008" y="34633"/>
                </a:lnTo>
                <a:lnTo>
                  <a:pt x="4948" y="34814"/>
                </a:lnTo>
                <a:lnTo>
                  <a:pt x="4948" y="35055"/>
                </a:lnTo>
                <a:lnTo>
                  <a:pt x="4948" y="35297"/>
                </a:lnTo>
                <a:lnTo>
                  <a:pt x="5008" y="35478"/>
                </a:lnTo>
                <a:lnTo>
                  <a:pt x="5129" y="35719"/>
                </a:lnTo>
                <a:lnTo>
                  <a:pt x="5250" y="35900"/>
                </a:lnTo>
                <a:lnTo>
                  <a:pt x="5431" y="36021"/>
                </a:lnTo>
                <a:lnTo>
                  <a:pt x="5672" y="36141"/>
                </a:lnTo>
                <a:lnTo>
                  <a:pt x="5853" y="36202"/>
                </a:lnTo>
                <a:lnTo>
                  <a:pt x="6336" y="36202"/>
                </a:lnTo>
                <a:lnTo>
                  <a:pt x="6517" y="36141"/>
                </a:lnTo>
                <a:lnTo>
                  <a:pt x="6758" y="36021"/>
                </a:lnTo>
                <a:lnTo>
                  <a:pt x="6939" y="35900"/>
                </a:lnTo>
                <a:lnTo>
                  <a:pt x="7060" y="35719"/>
                </a:lnTo>
                <a:lnTo>
                  <a:pt x="7180" y="35478"/>
                </a:lnTo>
                <a:lnTo>
                  <a:pt x="7241" y="35297"/>
                </a:lnTo>
                <a:lnTo>
                  <a:pt x="7241" y="35055"/>
                </a:lnTo>
                <a:lnTo>
                  <a:pt x="7241" y="34814"/>
                </a:lnTo>
                <a:lnTo>
                  <a:pt x="7180" y="34633"/>
                </a:lnTo>
                <a:lnTo>
                  <a:pt x="7060" y="34392"/>
                </a:lnTo>
                <a:lnTo>
                  <a:pt x="6939" y="34211"/>
                </a:lnTo>
                <a:lnTo>
                  <a:pt x="6758" y="34090"/>
                </a:lnTo>
                <a:lnTo>
                  <a:pt x="6517" y="33969"/>
                </a:lnTo>
                <a:lnTo>
                  <a:pt x="6336" y="33909"/>
                </a:lnTo>
                <a:close/>
                <a:moveTo>
                  <a:pt x="11645" y="33909"/>
                </a:moveTo>
                <a:lnTo>
                  <a:pt x="11464" y="33969"/>
                </a:lnTo>
                <a:lnTo>
                  <a:pt x="11223" y="34090"/>
                </a:lnTo>
                <a:lnTo>
                  <a:pt x="11042" y="34211"/>
                </a:lnTo>
                <a:lnTo>
                  <a:pt x="10921" y="34392"/>
                </a:lnTo>
                <a:lnTo>
                  <a:pt x="10800" y="34633"/>
                </a:lnTo>
                <a:lnTo>
                  <a:pt x="10740" y="34814"/>
                </a:lnTo>
                <a:lnTo>
                  <a:pt x="10740" y="35055"/>
                </a:lnTo>
                <a:lnTo>
                  <a:pt x="10740" y="35297"/>
                </a:lnTo>
                <a:lnTo>
                  <a:pt x="10800" y="35478"/>
                </a:lnTo>
                <a:lnTo>
                  <a:pt x="10921" y="35719"/>
                </a:lnTo>
                <a:lnTo>
                  <a:pt x="11042" y="35900"/>
                </a:lnTo>
                <a:lnTo>
                  <a:pt x="11223" y="36021"/>
                </a:lnTo>
                <a:lnTo>
                  <a:pt x="11464" y="36141"/>
                </a:lnTo>
                <a:lnTo>
                  <a:pt x="11645" y="36202"/>
                </a:lnTo>
                <a:lnTo>
                  <a:pt x="12128" y="36202"/>
                </a:lnTo>
                <a:lnTo>
                  <a:pt x="12309" y="36141"/>
                </a:lnTo>
                <a:lnTo>
                  <a:pt x="12550" y="36021"/>
                </a:lnTo>
                <a:lnTo>
                  <a:pt x="12731" y="35900"/>
                </a:lnTo>
                <a:lnTo>
                  <a:pt x="12852" y="35719"/>
                </a:lnTo>
                <a:lnTo>
                  <a:pt x="12973" y="35478"/>
                </a:lnTo>
                <a:lnTo>
                  <a:pt x="13033" y="35297"/>
                </a:lnTo>
                <a:lnTo>
                  <a:pt x="13033" y="35055"/>
                </a:lnTo>
                <a:lnTo>
                  <a:pt x="13033" y="34814"/>
                </a:lnTo>
                <a:lnTo>
                  <a:pt x="12973" y="34633"/>
                </a:lnTo>
                <a:lnTo>
                  <a:pt x="12852" y="34392"/>
                </a:lnTo>
                <a:lnTo>
                  <a:pt x="12731" y="34211"/>
                </a:lnTo>
                <a:lnTo>
                  <a:pt x="12550" y="34090"/>
                </a:lnTo>
                <a:lnTo>
                  <a:pt x="12309" y="33969"/>
                </a:lnTo>
                <a:lnTo>
                  <a:pt x="12128" y="33909"/>
                </a:lnTo>
                <a:close/>
                <a:moveTo>
                  <a:pt x="17437" y="33909"/>
                </a:moveTo>
                <a:lnTo>
                  <a:pt x="17256" y="33969"/>
                </a:lnTo>
                <a:lnTo>
                  <a:pt x="17015" y="34090"/>
                </a:lnTo>
                <a:lnTo>
                  <a:pt x="16834" y="34211"/>
                </a:lnTo>
                <a:lnTo>
                  <a:pt x="16713" y="34392"/>
                </a:lnTo>
                <a:lnTo>
                  <a:pt x="16593" y="34633"/>
                </a:lnTo>
                <a:lnTo>
                  <a:pt x="16532" y="34814"/>
                </a:lnTo>
                <a:lnTo>
                  <a:pt x="16532" y="35055"/>
                </a:lnTo>
                <a:lnTo>
                  <a:pt x="16532" y="35297"/>
                </a:lnTo>
                <a:lnTo>
                  <a:pt x="16593" y="35478"/>
                </a:lnTo>
                <a:lnTo>
                  <a:pt x="16713" y="35719"/>
                </a:lnTo>
                <a:lnTo>
                  <a:pt x="16834" y="35900"/>
                </a:lnTo>
                <a:lnTo>
                  <a:pt x="17015" y="36021"/>
                </a:lnTo>
                <a:lnTo>
                  <a:pt x="17256" y="36141"/>
                </a:lnTo>
                <a:lnTo>
                  <a:pt x="17437" y="36202"/>
                </a:lnTo>
                <a:lnTo>
                  <a:pt x="17920" y="36202"/>
                </a:lnTo>
                <a:lnTo>
                  <a:pt x="18101" y="36141"/>
                </a:lnTo>
                <a:lnTo>
                  <a:pt x="18342" y="36021"/>
                </a:lnTo>
                <a:lnTo>
                  <a:pt x="18523" y="35900"/>
                </a:lnTo>
                <a:lnTo>
                  <a:pt x="18644" y="35719"/>
                </a:lnTo>
                <a:lnTo>
                  <a:pt x="18765" y="35478"/>
                </a:lnTo>
                <a:lnTo>
                  <a:pt x="18825" y="35297"/>
                </a:lnTo>
                <a:lnTo>
                  <a:pt x="18825" y="35055"/>
                </a:lnTo>
                <a:lnTo>
                  <a:pt x="18825" y="34814"/>
                </a:lnTo>
                <a:lnTo>
                  <a:pt x="18765" y="34633"/>
                </a:lnTo>
                <a:lnTo>
                  <a:pt x="18644" y="34392"/>
                </a:lnTo>
                <a:lnTo>
                  <a:pt x="18523" y="34211"/>
                </a:lnTo>
                <a:lnTo>
                  <a:pt x="18342" y="34090"/>
                </a:lnTo>
                <a:lnTo>
                  <a:pt x="18101" y="33969"/>
                </a:lnTo>
                <a:lnTo>
                  <a:pt x="17920" y="33909"/>
                </a:lnTo>
                <a:close/>
                <a:moveTo>
                  <a:pt x="23230" y="33909"/>
                </a:moveTo>
                <a:lnTo>
                  <a:pt x="23049" y="33969"/>
                </a:lnTo>
                <a:lnTo>
                  <a:pt x="22807" y="34090"/>
                </a:lnTo>
                <a:lnTo>
                  <a:pt x="22626" y="34211"/>
                </a:lnTo>
                <a:lnTo>
                  <a:pt x="22506" y="34392"/>
                </a:lnTo>
                <a:lnTo>
                  <a:pt x="22385" y="34633"/>
                </a:lnTo>
                <a:lnTo>
                  <a:pt x="22325" y="34814"/>
                </a:lnTo>
                <a:lnTo>
                  <a:pt x="22325" y="35055"/>
                </a:lnTo>
                <a:lnTo>
                  <a:pt x="22325" y="35297"/>
                </a:lnTo>
                <a:lnTo>
                  <a:pt x="22385" y="35478"/>
                </a:lnTo>
                <a:lnTo>
                  <a:pt x="22506" y="35719"/>
                </a:lnTo>
                <a:lnTo>
                  <a:pt x="22626" y="35900"/>
                </a:lnTo>
                <a:lnTo>
                  <a:pt x="22807" y="36021"/>
                </a:lnTo>
                <a:lnTo>
                  <a:pt x="23049" y="36141"/>
                </a:lnTo>
                <a:lnTo>
                  <a:pt x="23230" y="36202"/>
                </a:lnTo>
                <a:lnTo>
                  <a:pt x="23712" y="36202"/>
                </a:lnTo>
                <a:lnTo>
                  <a:pt x="23893" y="36141"/>
                </a:lnTo>
                <a:lnTo>
                  <a:pt x="24135" y="36021"/>
                </a:lnTo>
                <a:lnTo>
                  <a:pt x="24316" y="35900"/>
                </a:lnTo>
                <a:lnTo>
                  <a:pt x="24436" y="35719"/>
                </a:lnTo>
                <a:lnTo>
                  <a:pt x="24557" y="35478"/>
                </a:lnTo>
                <a:lnTo>
                  <a:pt x="24617" y="35297"/>
                </a:lnTo>
                <a:lnTo>
                  <a:pt x="24617" y="35055"/>
                </a:lnTo>
                <a:lnTo>
                  <a:pt x="24617" y="34814"/>
                </a:lnTo>
                <a:lnTo>
                  <a:pt x="24557" y="34633"/>
                </a:lnTo>
                <a:lnTo>
                  <a:pt x="24436" y="34392"/>
                </a:lnTo>
                <a:lnTo>
                  <a:pt x="24316" y="34211"/>
                </a:lnTo>
                <a:lnTo>
                  <a:pt x="24135" y="34090"/>
                </a:lnTo>
                <a:lnTo>
                  <a:pt x="23893" y="33969"/>
                </a:lnTo>
                <a:lnTo>
                  <a:pt x="23712" y="33909"/>
                </a:lnTo>
                <a:close/>
                <a:moveTo>
                  <a:pt x="29022" y="33909"/>
                </a:moveTo>
                <a:lnTo>
                  <a:pt x="28841" y="33969"/>
                </a:lnTo>
                <a:lnTo>
                  <a:pt x="28599" y="34090"/>
                </a:lnTo>
                <a:lnTo>
                  <a:pt x="28418" y="34211"/>
                </a:lnTo>
                <a:lnTo>
                  <a:pt x="28298" y="34392"/>
                </a:lnTo>
                <a:lnTo>
                  <a:pt x="28177" y="34633"/>
                </a:lnTo>
                <a:lnTo>
                  <a:pt x="28117" y="34814"/>
                </a:lnTo>
                <a:lnTo>
                  <a:pt x="28117" y="35055"/>
                </a:lnTo>
                <a:lnTo>
                  <a:pt x="28117" y="35297"/>
                </a:lnTo>
                <a:lnTo>
                  <a:pt x="28177" y="35478"/>
                </a:lnTo>
                <a:lnTo>
                  <a:pt x="28298" y="35719"/>
                </a:lnTo>
                <a:lnTo>
                  <a:pt x="28418" y="35900"/>
                </a:lnTo>
                <a:lnTo>
                  <a:pt x="28599" y="36021"/>
                </a:lnTo>
                <a:lnTo>
                  <a:pt x="28841" y="36141"/>
                </a:lnTo>
                <a:lnTo>
                  <a:pt x="29022" y="36202"/>
                </a:lnTo>
                <a:lnTo>
                  <a:pt x="29505" y="36202"/>
                </a:lnTo>
                <a:lnTo>
                  <a:pt x="29686" y="36141"/>
                </a:lnTo>
                <a:lnTo>
                  <a:pt x="29927" y="36021"/>
                </a:lnTo>
                <a:lnTo>
                  <a:pt x="30108" y="35900"/>
                </a:lnTo>
                <a:lnTo>
                  <a:pt x="30229" y="35719"/>
                </a:lnTo>
                <a:lnTo>
                  <a:pt x="30349" y="35478"/>
                </a:lnTo>
                <a:lnTo>
                  <a:pt x="30410" y="35297"/>
                </a:lnTo>
                <a:lnTo>
                  <a:pt x="30410" y="35055"/>
                </a:lnTo>
                <a:lnTo>
                  <a:pt x="30410" y="34814"/>
                </a:lnTo>
                <a:lnTo>
                  <a:pt x="30349" y="34633"/>
                </a:lnTo>
                <a:lnTo>
                  <a:pt x="30229" y="34392"/>
                </a:lnTo>
                <a:lnTo>
                  <a:pt x="30108" y="34211"/>
                </a:lnTo>
                <a:lnTo>
                  <a:pt x="29927" y="34090"/>
                </a:lnTo>
                <a:lnTo>
                  <a:pt x="29686" y="33969"/>
                </a:lnTo>
                <a:lnTo>
                  <a:pt x="29505" y="33909"/>
                </a:lnTo>
                <a:close/>
                <a:moveTo>
                  <a:pt x="34814" y="33909"/>
                </a:moveTo>
                <a:lnTo>
                  <a:pt x="34633" y="33969"/>
                </a:lnTo>
                <a:lnTo>
                  <a:pt x="34392" y="34090"/>
                </a:lnTo>
                <a:lnTo>
                  <a:pt x="34211" y="34211"/>
                </a:lnTo>
                <a:lnTo>
                  <a:pt x="34090" y="34392"/>
                </a:lnTo>
                <a:lnTo>
                  <a:pt x="33969" y="34633"/>
                </a:lnTo>
                <a:lnTo>
                  <a:pt x="33909" y="34814"/>
                </a:lnTo>
                <a:lnTo>
                  <a:pt x="33909" y="35055"/>
                </a:lnTo>
                <a:lnTo>
                  <a:pt x="33909" y="35297"/>
                </a:lnTo>
                <a:lnTo>
                  <a:pt x="33969" y="35478"/>
                </a:lnTo>
                <a:lnTo>
                  <a:pt x="34090" y="35719"/>
                </a:lnTo>
                <a:lnTo>
                  <a:pt x="34211" y="35900"/>
                </a:lnTo>
                <a:lnTo>
                  <a:pt x="34392" y="36021"/>
                </a:lnTo>
                <a:lnTo>
                  <a:pt x="34633" y="36141"/>
                </a:lnTo>
                <a:lnTo>
                  <a:pt x="34814" y="36202"/>
                </a:lnTo>
                <a:lnTo>
                  <a:pt x="35297" y="36202"/>
                </a:lnTo>
                <a:lnTo>
                  <a:pt x="35478" y="36141"/>
                </a:lnTo>
                <a:lnTo>
                  <a:pt x="35719" y="36021"/>
                </a:lnTo>
                <a:lnTo>
                  <a:pt x="35900" y="35900"/>
                </a:lnTo>
                <a:lnTo>
                  <a:pt x="36021" y="35719"/>
                </a:lnTo>
                <a:lnTo>
                  <a:pt x="36141" y="35478"/>
                </a:lnTo>
                <a:lnTo>
                  <a:pt x="36202" y="35297"/>
                </a:lnTo>
                <a:lnTo>
                  <a:pt x="36202" y="35055"/>
                </a:lnTo>
                <a:lnTo>
                  <a:pt x="36202" y="34814"/>
                </a:lnTo>
                <a:lnTo>
                  <a:pt x="36141" y="34633"/>
                </a:lnTo>
                <a:lnTo>
                  <a:pt x="36021" y="34392"/>
                </a:lnTo>
                <a:lnTo>
                  <a:pt x="35900" y="34211"/>
                </a:lnTo>
                <a:lnTo>
                  <a:pt x="35719" y="34090"/>
                </a:lnTo>
                <a:lnTo>
                  <a:pt x="35478" y="33969"/>
                </a:lnTo>
                <a:lnTo>
                  <a:pt x="35297" y="33909"/>
                </a:lnTo>
                <a:close/>
                <a:moveTo>
                  <a:pt x="40606" y="33909"/>
                </a:moveTo>
                <a:lnTo>
                  <a:pt x="40425" y="33969"/>
                </a:lnTo>
                <a:lnTo>
                  <a:pt x="40184" y="34090"/>
                </a:lnTo>
                <a:lnTo>
                  <a:pt x="40003" y="34211"/>
                </a:lnTo>
                <a:lnTo>
                  <a:pt x="39882" y="34392"/>
                </a:lnTo>
                <a:lnTo>
                  <a:pt x="39762" y="34633"/>
                </a:lnTo>
                <a:lnTo>
                  <a:pt x="39701" y="34814"/>
                </a:lnTo>
                <a:lnTo>
                  <a:pt x="39701" y="35055"/>
                </a:lnTo>
                <a:lnTo>
                  <a:pt x="39701" y="35297"/>
                </a:lnTo>
                <a:lnTo>
                  <a:pt x="39762" y="35478"/>
                </a:lnTo>
                <a:lnTo>
                  <a:pt x="39882" y="35719"/>
                </a:lnTo>
                <a:lnTo>
                  <a:pt x="40003" y="35900"/>
                </a:lnTo>
                <a:lnTo>
                  <a:pt x="40184" y="36021"/>
                </a:lnTo>
                <a:lnTo>
                  <a:pt x="40425" y="36141"/>
                </a:lnTo>
                <a:lnTo>
                  <a:pt x="40606" y="36202"/>
                </a:lnTo>
                <a:lnTo>
                  <a:pt x="41089" y="36202"/>
                </a:lnTo>
                <a:lnTo>
                  <a:pt x="41270" y="36141"/>
                </a:lnTo>
                <a:lnTo>
                  <a:pt x="41511" y="36021"/>
                </a:lnTo>
                <a:lnTo>
                  <a:pt x="41692" y="35900"/>
                </a:lnTo>
                <a:lnTo>
                  <a:pt x="41813" y="35719"/>
                </a:lnTo>
                <a:lnTo>
                  <a:pt x="41934" y="35478"/>
                </a:lnTo>
                <a:lnTo>
                  <a:pt x="41994" y="35297"/>
                </a:lnTo>
                <a:lnTo>
                  <a:pt x="41994" y="35055"/>
                </a:lnTo>
                <a:lnTo>
                  <a:pt x="41994" y="34814"/>
                </a:lnTo>
                <a:lnTo>
                  <a:pt x="41934" y="34633"/>
                </a:lnTo>
                <a:lnTo>
                  <a:pt x="41813" y="34392"/>
                </a:lnTo>
                <a:lnTo>
                  <a:pt x="41692" y="34211"/>
                </a:lnTo>
                <a:lnTo>
                  <a:pt x="41511" y="34090"/>
                </a:lnTo>
                <a:lnTo>
                  <a:pt x="41270" y="33969"/>
                </a:lnTo>
                <a:lnTo>
                  <a:pt x="41089" y="33909"/>
                </a:lnTo>
                <a:close/>
                <a:moveTo>
                  <a:pt x="46399" y="33909"/>
                </a:moveTo>
                <a:lnTo>
                  <a:pt x="46218" y="33969"/>
                </a:lnTo>
                <a:lnTo>
                  <a:pt x="45976" y="34090"/>
                </a:lnTo>
                <a:lnTo>
                  <a:pt x="45795" y="34211"/>
                </a:lnTo>
                <a:lnTo>
                  <a:pt x="45674" y="34392"/>
                </a:lnTo>
                <a:lnTo>
                  <a:pt x="45554" y="34633"/>
                </a:lnTo>
                <a:lnTo>
                  <a:pt x="45493" y="34814"/>
                </a:lnTo>
                <a:lnTo>
                  <a:pt x="45493" y="35055"/>
                </a:lnTo>
                <a:lnTo>
                  <a:pt x="45493" y="35297"/>
                </a:lnTo>
                <a:lnTo>
                  <a:pt x="45554" y="35478"/>
                </a:lnTo>
                <a:lnTo>
                  <a:pt x="45674" y="35719"/>
                </a:lnTo>
                <a:lnTo>
                  <a:pt x="45795" y="35900"/>
                </a:lnTo>
                <a:lnTo>
                  <a:pt x="45976" y="36021"/>
                </a:lnTo>
                <a:lnTo>
                  <a:pt x="46218" y="36141"/>
                </a:lnTo>
                <a:lnTo>
                  <a:pt x="46399" y="36202"/>
                </a:lnTo>
                <a:lnTo>
                  <a:pt x="46881" y="36202"/>
                </a:lnTo>
                <a:lnTo>
                  <a:pt x="47062" y="36141"/>
                </a:lnTo>
                <a:lnTo>
                  <a:pt x="47304" y="36021"/>
                </a:lnTo>
                <a:lnTo>
                  <a:pt x="47485" y="35900"/>
                </a:lnTo>
                <a:lnTo>
                  <a:pt x="47605" y="35719"/>
                </a:lnTo>
                <a:lnTo>
                  <a:pt x="47726" y="35478"/>
                </a:lnTo>
                <a:lnTo>
                  <a:pt x="47786" y="35297"/>
                </a:lnTo>
                <a:lnTo>
                  <a:pt x="47786" y="35055"/>
                </a:lnTo>
                <a:lnTo>
                  <a:pt x="47786" y="34814"/>
                </a:lnTo>
                <a:lnTo>
                  <a:pt x="47726" y="34633"/>
                </a:lnTo>
                <a:lnTo>
                  <a:pt x="47605" y="34392"/>
                </a:lnTo>
                <a:lnTo>
                  <a:pt x="47485" y="34211"/>
                </a:lnTo>
                <a:lnTo>
                  <a:pt x="47304" y="34090"/>
                </a:lnTo>
                <a:lnTo>
                  <a:pt x="47062" y="33969"/>
                </a:lnTo>
                <a:lnTo>
                  <a:pt x="46881" y="33909"/>
                </a:lnTo>
                <a:close/>
                <a:moveTo>
                  <a:pt x="52191" y="33909"/>
                </a:moveTo>
                <a:lnTo>
                  <a:pt x="52010" y="33969"/>
                </a:lnTo>
                <a:lnTo>
                  <a:pt x="51768" y="34090"/>
                </a:lnTo>
                <a:lnTo>
                  <a:pt x="51587" y="34211"/>
                </a:lnTo>
                <a:lnTo>
                  <a:pt x="51467" y="34392"/>
                </a:lnTo>
                <a:lnTo>
                  <a:pt x="51346" y="34633"/>
                </a:lnTo>
                <a:lnTo>
                  <a:pt x="51286" y="34814"/>
                </a:lnTo>
                <a:lnTo>
                  <a:pt x="51286" y="35055"/>
                </a:lnTo>
                <a:lnTo>
                  <a:pt x="51286" y="35297"/>
                </a:lnTo>
                <a:lnTo>
                  <a:pt x="51346" y="35478"/>
                </a:lnTo>
                <a:lnTo>
                  <a:pt x="51467" y="35719"/>
                </a:lnTo>
                <a:lnTo>
                  <a:pt x="51587" y="35900"/>
                </a:lnTo>
                <a:lnTo>
                  <a:pt x="51768" y="36021"/>
                </a:lnTo>
                <a:lnTo>
                  <a:pt x="52010" y="36141"/>
                </a:lnTo>
                <a:lnTo>
                  <a:pt x="52191" y="36202"/>
                </a:lnTo>
                <a:lnTo>
                  <a:pt x="52673" y="36202"/>
                </a:lnTo>
                <a:lnTo>
                  <a:pt x="52854" y="36141"/>
                </a:lnTo>
                <a:lnTo>
                  <a:pt x="53096" y="36021"/>
                </a:lnTo>
                <a:lnTo>
                  <a:pt x="53277" y="35900"/>
                </a:lnTo>
                <a:lnTo>
                  <a:pt x="53397" y="35719"/>
                </a:lnTo>
                <a:lnTo>
                  <a:pt x="53518" y="35478"/>
                </a:lnTo>
                <a:lnTo>
                  <a:pt x="53578" y="35297"/>
                </a:lnTo>
                <a:lnTo>
                  <a:pt x="53578" y="35055"/>
                </a:lnTo>
                <a:lnTo>
                  <a:pt x="53578" y="34814"/>
                </a:lnTo>
                <a:lnTo>
                  <a:pt x="53518" y="34633"/>
                </a:lnTo>
                <a:lnTo>
                  <a:pt x="53397" y="34392"/>
                </a:lnTo>
                <a:lnTo>
                  <a:pt x="53277" y="34211"/>
                </a:lnTo>
                <a:lnTo>
                  <a:pt x="53096" y="34090"/>
                </a:lnTo>
                <a:lnTo>
                  <a:pt x="52854" y="33969"/>
                </a:lnTo>
                <a:lnTo>
                  <a:pt x="52673" y="33909"/>
                </a:lnTo>
                <a:close/>
                <a:moveTo>
                  <a:pt x="57983" y="33909"/>
                </a:moveTo>
                <a:lnTo>
                  <a:pt x="57802" y="33969"/>
                </a:lnTo>
                <a:lnTo>
                  <a:pt x="57561" y="34090"/>
                </a:lnTo>
                <a:lnTo>
                  <a:pt x="57380" y="34211"/>
                </a:lnTo>
                <a:lnTo>
                  <a:pt x="57259" y="34392"/>
                </a:lnTo>
                <a:lnTo>
                  <a:pt x="57138" y="34633"/>
                </a:lnTo>
                <a:lnTo>
                  <a:pt x="57078" y="34814"/>
                </a:lnTo>
                <a:lnTo>
                  <a:pt x="57078" y="35055"/>
                </a:lnTo>
                <a:lnTo>
                  <a:pt x="57078" y="35297"/>
                </a:lnTo>
                <a:lnTo>
                  <a:pt x="57138" y="35478"/>
                </a:lnTo>
                <a:lnTo>
                  <a:pt x="57259" y="35719"/>
                </a:lnTo>
                <a:lnTo>
                  <a:pt x="57380" y="35900"/>
                </a:lnTo>
                <a:lnTo>
                  <a:pt x="57561" y="36021"/>
                </a:lnTo>
                <a:lnTo>
                  <a:pt x="57802" y="36141"/>
                </a:lnTo>
                <a:lnTo>
                  <a:pt x="57983" y="36202"/>
                </a:lnTo>
                <a:lnTo>
                  <a:pt x="58466" y="36202"/>
                </a:lnTo>
                <a:lnTo>
                  <a:pt x="58647" y="36141"/>
                </a:lnTo>
                <a:lnTo>
                  <a:pt x="58888" y="36021"/>
                </a:lnTo>
                <a:lnTo>
                  <a:pt x="59069" y="35900"/>
                </a:lnTo>
                <a:lnTo>
                  <a:pt x="59190" y="35719"/>
                </a:lnTo>
                <a:lnTo>
                  <a:pt x="59310" y="35478"/>
                </a:lnTo>
                <a:lnTo>
                  <a:pt x="59371" y="35297"/>
                </a:lnTo>
                <a:lnTo>
                  <a:pt x="59371" y="35055"/>
                </a:lnTo>
                <a:lnTo>
                  <a:pt x="59371" y="34814"/>
                </a:lnTo>
                <a:lnTo>
                  <a:pt x="59310" y="34633"/>
                </a:lnTo>
                <a:lnTo>
                  <a:pt x="59190" y="34392"/>
                </a:lnTo>
                <a:lnTo>
                  <a:pt x="59069" y="34211"/>
                </a:lnTo>
                <a:lnTo>
                  <a:pt x="58888" y="34090"/>
                </a:lnTo>
                <a:lnTo>
                  <a:pt x="58647" y="33969"/>
                </a:lnTo>
                <a:lnTo>
                  <a:pt x="58466" y="33909"/>
                </a:lnTo>
                <a:close/>
                <a:moveTo>
                  <a:pt x="63775" y="33909"/>
                </a:moveTo>
                <a:lnTo>
                  <a:pt x="63594" y="33969"/>
                </a:lnTo>
                <a:lnTo>
                  <a:pt x="63353" y="34090"/>
                </a:lnTo>
                <a:lnTo>
                  <a:pt x="63172" y="34211"/>
                </a:lnTo>
                <a:lnTo>
                  <a:pt x="63051" y="34392"/>
                </a:lnTo>
                <a:lnTo>
                  <a:pt x="62931" y="34633"/>
                </a:lnTo>
                <a:lnTo>
                  <a:pt x="62870" y="34814"/>
                </a:lnTo>
                <a:lnTo>
                  <a:pt x="62870" y="35055"/>
                </a:lnTo>
                <a:lnTo>
                  <a:pt x="62870" y="35297"/>
                </a:lnTo>
                <a:lnTo>
                  <a:pt x="62931" y="35478"/>
                </a:lnTo>
                <a:lnTo>
                  <a:pt x="63051" y="35719"/>
                </a:lnTo>
                <a:lnTo>
                  <a:pt x="63172" y="35900"/>
                </a:lnTo>
                <a:lnTo>
                  <a:pt x="63353" y="36021"/>
                </a:lnTo>
                <a:lnTo>
                  <a:pt x="63594" y="36141"/>
                </a:lnTo>
                <a:lnTo>
                  <a:pt x="63775" y="36202"/>
                </a:lnTo>
                <a:lnTo>
                  <a:pt x="64258" y="36202"/>
                </a:lnTo>
                <a:lnTo>
                  <a:pt x="64439" y="36141"/>
                </a:lnTo>
                <a:lnTo>
                  <a:pt x="64680" y="36021"/>
                </a:lnTo>
                <a:lnTo>
                  <a:pt x="64861" y="35900"/>
                </a:lnTo>
                <a:lnTo>
                  <a:pt x="64982" y="35719"/>
                </a:lnTo>
                <a:lnTo>
                  <a:pt x="65103" y="35478"/>
                </a:lnTo>
                <a:lnTo>
                  <a:pt x="65163" y="35297"/>
                </a:lnTo>
                <a:lnTo>
                  <a:pt x="65163" y="35055"/>
                </a:lnTo>
                <a:lnTo>
                  <a:pt x="65163" y="34814"/>
                </a:lnTo>
                <a:lnTo>
                  <a:pt x="65103" y="34633"/>
                </a:lnTo>
                <a:lnTo>
                  <a:pt x="64982" y="34392"/>
                </a:lnTo>
                <a:lnTo>
                  <a:pt x="64861" y="34211"/>
                </a:lnTo>
                <a:lnTo>
                  <a:pt x="64680" y="34090"/>
                </a:lnTo>
                <a:lnTo>
                  <a:pt x="64439" y="33969"/>
                </a:lnTo>
                <a:lnTo>
                  <a:pt x="64258" y="33909"/>
                </a:lnTo>
                <a:close/>
                <a:moveTo>
                  <a:pt x="69567" y="33909"/>
                </a:moveTo>
                <a:lnTo>
                  <a:pt x="69386" y="33969"/>
                </a:lnTo>
                <a:lnTo>
                  <a:pt x="69145" y="34090"/>
                </a:lnTo>
                <a:lnTo>
                  <a:pt x="68964" y="34211"/>
                </a:lnTo>
                <a:lnTo>
                  <a:pt x="68843" y="34392"/>
                </a:lnTo>
                <a:lnTo>
                  <a:pt x="68723" y="34633"/>
                </a:lnTo>
                <a:lnTo>
                  <a:pt x="68662" y="34814"/>
                </a:lnTo>
                <a:lnTo>
                  <a:pt x="68662" y="35055"/>
                </a:lnTo>
                <a:lnTo>
                  <a:pt x="68662" y="35297"/>
                </a:lnTo>
                <a:lnTo>
                  <a:pt x="68723" y="35478"/>
                </a:lnTo>
                <a:lnTo>
                  <a:pt x="68843" y="35719"/>
                </a:lnTo>
                <a:lnTo>
                  <a:pt x="68964" y="35900"/>
                </a:lnTo>
                <a:lnTo>
                  <a:pt x="69145" y="36021"/>
                </a:lnTo>
                <a:lnTo>
                  <a:pt x="69386" y="36141"/>
                </a:lnTo>
                <a:lnTo>
                  <a:pt x="69567" y="36202"/>
                </a:lnTo>
                <a:lnTo>
                  <a:pt x="70050" y="36202"/>
                </a:lnTo>
                <a:lnTo>
                  <a:pt x="70231" y="36141"/>
                </a:lnTo>
                <a:lnTo>
                  <a:pt x="70472" y="36021"/>
                </a:lnTo>
                <a:lnTo>
                  <a:pt x="70653" y="35900"/>
                </a:lnTo>
                <a:lnTo>
                  <a:pt x="70774" y="35719"/>
                </a:lnTo>
                <a:lnTo>
                  <a:pt x="70895" y="35478"/>
                </a:lnTo>
                <a:lnTo>
                  <a:pt x="70955" y="35297"/>
                </a:lnTo>
                <a:lnTo>
                  <a:pt x="70955" y="35055"/>
                </a:lnTo>
                <a:lnTo>
                  <a:pt x="70955" y="34814"/>
                </a:lnTo>
                <a:lnTo>
                  <a:pt x="70895" y="34633"/>
                </a:lnTo>
                <a:lnTo>
                  <a:pt x="70774" y="34392"/>
                </a:lnTo>
                <a:lnTo>
                  <a:pt x="70653" y="34211"/>
                </a:lnTo>
                <a:lnTo>
                  <a:pt x="70472" y="34090"/>
                </a:lnTo>
                <a:lnTo>
                  <a:pt x="70231" y="33969"/>
                </a:lnTo>
                <a:lnTo>
                  <a:pt x="70050" y="33909"/>
                </a:lnTo>
                <a:close/>
                <a:moveTo>
                  <a:pt x="75360" y="33909"/>
                </a:moveTo>
                <a:lnTo>
                  <a:pt x="75179" y="33969"/>
                </a:lnTo>
                <a:lnTo>
                  <a:pt x="74937" y="34090"/>
                </a:lnTo>
                <a:lnTo>
                  <a:pt x="74756" y="34211"/>
                </a:lnTo>
                <a:lnTo>
                  <a:pt x="74636" y="34392"/>
                </a:lnTo>
                <a:lnTo>
                  <a:pt x="74515" y="34633"/>
                </a:lnTo>
                <a:lnTo>
                  <a:pt x="74455" y="34814"/>
                </a:lnTo>
                <a:lnTo>
                  <a:pt x="74455" y="35055"/>
                </a:lnTo>
                <a:lnTo>
                  <a:pt x="74455" y="35297"/>
                </a:lnTo>
                <a:lnTo>
                  <a:pt x="74515" y="35478"/>
                </a:lnTo>
                <a:lnTo>
                  <a:pt x="74636" y="35719"/>
                </a:lnTo>
                <a:lnTo>
                  <a:pt x="74756" y="35900"/>
                </a:lnTo>
                <a:lnTo>
                  <a:pt x="74937" y="36021"/>
                </a:lnTo>
                <a:lnTo>
                  <a:pt x="75179" y="36141"/>
                </a:lnTo>
                <a:lnTo>
                  <a:pt x="75360" y="36202"/>
                </a:lnTo>
                <a:lnTo>
                  <a:pt x="75601" y="36202"/>
                </a:lnTo>
                <a:lnTo>
                  <a:pt x="75903" y="36141"/>
                </a:lnTo>
                <a:lnTo>
                  <a:pt x="75722" y="33909"/>
                </a:lnTo>
                <a:close/>
                <a:moveTo>
                  <a:pt x="2896" y="36805"/>
                </a:moveTo>
                <a:lnTo>
                  <a:pt x="2655" y="36926"/>
                </a:lnTo>
                <a:lnTo>
                  <a:pt x="2414" y="37107"/>
                </a:lnTo>
                <a:lnTo>
                  <a:pt x="2233" y="37288"/>
                </a:lnTo>
                <a:lnTo>
                  <a:pt x="2112" y="37589"/>
                </a:lnTo>
                <a:lnTo>
                  <a:pt x="2052" y="37951"/>
                </a:lnTo>
                <a:lnTo>
                  <a:pt x="2052" y="38193"/>
                </a:lnTo>
                <a:lnTo>
                  <a:pt x="2112" y="38374"/>
                </a:lnTo>
                <a:lnTo>
                  <a:pt x="2233" y="38615"/>
                </a:lnTo>
                <a:lnTo>
                  <a:pt x="2353" y="38796"/>
                </a:lnTo>
                <a:lnTo>
                  <a:pt x="2534" y="38917"/>
                </a:lnTo>
                <a:lnTo>
                  <a:pt x="2776" y="39037"/>
                </a:lnTo>
                <a:lnTo>
                  <a:pt x="2957" y="39098"/>
                </a:lnTo>
                <a:lnTo>
                  <a:pt x="3439" y="39098"/>
                </a:lnTo>
                <a:lnTo>
                  <a:pt x="3620" y="39037"/>
                </a:lnTo>
                <a:lnTo>
                  <a:pt x="3862" y="38917"/>
                </a:lnTo>
                <a:lnTo>
                  <a:pt x="4043" y="38796"/>
                </a:lnTo>
                <a:lnTo>
                  <a:pt x="4164" y="38615"/>
                </a:lnTo>
                <a:lnTo>
                  <a:pt x="4284" y="38374"/>
                </a:lnTo>
                <a:lnTo>
                  <a:pt x="4345" y="38193"/>
                </a:lnTo>
                <a:lnTo>
                  <a:pt x="4345" y="37951"/>
                </a:lnTo>
                <a:lnTo>
                  <a:pt x="4284" y="37589"/>
                </a:lnTo>
                <a:lnTo>
                  <a:pt x="4164" y="37288"/>
                </a:lnTo>
                <a:lnTo>
                  <a:pt x="3982" y="37107"/>
                </a:lnTo>
                <a:lnTo>
                  <a:pt x="3741" y="36926"/>
                </a:lnTo>
                <a:lnTo>
                  <a:pt x="3500" y="36805"/>
                </a:lnTo>
                <a:close/>
                <a:moveTo>
                  <a:pt x="8689" y="36805"/>
                </a:moveTo>
                <a:lnTo>
                  <a:pt x="8447" y="36926"/>
                </a:lnTo>
                <a:lnTo>
                  <a:pt x="8206" y="37107"/>
                </a:lnTo>
                <a:lnTo>
                  <a:pt x="8025" y="37288"/>
                </a:lnTo>
                <a:lnTo>
                  <a:pt x="7904" y="37589"/>
                </a:lnTo>
                <a:lnTo>
                  <a:pt x="7844" y="37951"/>
                </a:lnTo>
                <a:lnTo>
                  <a:pt x="7844" y="38193"/>
                </a:lnTo>
                <a:lnTo>
                  <a:pt x="7904" y="38374"/>
                </a:lnTo>
                <a:lnTo>
                  <a:pt x="8025" y="38615"/>
                </a:lnTo>
                <a:lnTo>
                  <a:pt x="8146" y="38796"/>
                </a:lnTo>
                <a:lnTo>
                  <a:pt x="8327" y="38917"/>
                </a:lnTo>
                <a:lnTo>
                  <a:pt x="8568" y="39037"/>
                </a:lnTo>
                <a:lnTo>
                  <a:pt x="8749" y="39098"/>
                </a:lnTo>
                <a:lnTo>
                  <a:pt x="9232" y="39098"/>
                </a:lnTo>
                <a:lnTo>
                  <a:pt x="9413" y="39037"/>
                </a:lnTo>
                <a:lnTo>
                  <a:pt x="9654" y="38917"/>
                </a:lnTo>
                <a:lnTo>
                  <a:pt x="9835" y="38796"/>
                </a:lnTo>
                <a:lnTo>
                  <a:pt x="9956" y="38615"/>
                </a:lnTo>
                <a:lnTo>
                  <a:pt x="10076" y="38374"/>
                </a:lnTo>
                <a:lnTo>
                  <a:pt x="10137" y="38193"/>
                </a:lnTo>
                <a:lnTo>
                  <a:pt x="10137" y="37951"/>
                </a:lnTo>
                <a:lnTo>
                  <a:pt x="10076" y="37589"/>
                </a:lnTo>
                <a:lnTo>
                  <a:pt x="9956" y="37288"/>
                </a:lnTo>
                <a:lnTo>
                  <a:pt x="9775" y="37107"/>
                </a:lnTo>
                <a:lnTo>
                  <a:pt x="9533" y="36926"/>
                </a:lnTo>
                <a:lnTo>
                  <a:pt x="9292" y="36805"/>
                </a:lnTo>
                <a:close/>
                <a:moveTo>
                  <a:pt x="14481" y="36805"/>
                </a:moveTo>
                <a:lnTo>
                  <a:pt x="14240" y="36926"/>
                </a:lnTo>
                <a:lnTo>
                  <a:pt x="13998" y="37107"/>
                </a:lnTo>
                <a:lnTo>
                  <a:pt x="13817" y="37288"/>
                </a:lnTo>
                <a:lnTo>
                  <a:pt x="13697" y="37589"/>
                </a:lnTo>
                <a:lnTo>
                  <a:pt x="13636" y="37951"/>
                </a:lnTo>
                <a:lnTo>
                  <a:pt x="13636" y="38193"/>
                </a:lnTo>
                <a:lnTo>
                  <a:pt x="13697" y="38374"/>
                </a:lnTo>
                <a:lnTo>
                  <a:pt x="13817" y="38615"/>
                </a:lnTo>
                <a:lnTo>
                  <a:pt x="13938" y="38796"/>
                </a:lnTo>
                <a:lnTo>
                  <a:pt x="14119" y="38917"/>
                </a:lnTo>
                <a:lnTo>
                  <a:pt x="14360" y="39037"/>
                </a:lnTo>
                <a:lnTo>
                  <a:pt x="14541" y="39098"/>
                </a:lnTo>
                <a:lnTo>
                  <a:pt x="15024" y="39098"/>
                </a:lnTo>
                <a:lnTo>
                  <a:pt x="15205" y="39037"/>
                </a:lnTo>
                <a:lnTo>
                  <a:pt x="15446" y="38917"/>
                </a:lnTo>
                <a:lnTo>
                  <a:pt x="15627" y="38796"/>
                </a:lnTo>
                <a:lnTo>
                  <a:pt x="15748" y="38615"/>
                </a:lnTo>
                <a:lnTo>
                  <a:pt x="15869" y="38374"/>
                </a:lnTo>
                <a:lnTo>
                  <a:pt x="15929" y="38193"/>
                </a:lnTo>
                <a:lnTo>
                  <a:pt x="15929" y="37951"/>
                </a:lnTo>
                <a:lnTo>
                  <a:pt x="15869" y="37589"/>
                </a:lnTo>
                <a:lnTo>
                  <a:pt x="15748" y="37288"/>
                </a:lnTo>
                <a:lnTo>
                  <a:pt x="15567" y="37107"/>
                </a:lnTo>
                <a:lnTo>
                  <a:pt x="15326" y="36926"/>
                </a:lnTo>
                <a:lnTo>
                  <a:pt x="15084" y="36805"/>
                </a:lnTo>
                <a:close/>
                <a:moveTo>
                  <a:pt x="20273" y="36805"/>
                </a:moveTo>
                <a:lnTo>
                  <a:pt x="20032" y="36926"/>
                </a:lnTo>
                <a:lnTo>
                  <a:pt x="19790" y="37107"/>
                </a:lnTo>
                <a:lnTo>
                  <a:pt x="19609" y="37288"/>
                </a:lnTo>
                <a:lnTo>
                  <a:pt x="19489" y="37589"/>
                </a:lnTo>
                <a:lnTo>
                  <a:pt x="19428" y="37951"/>
                </a:lnTo>
                <a:lnTo>
                  <a:pt x="19428" y="38193"/>
                </a:lnTo>
                <a:lnTo>
                  <a:pt x="19489" y="38374"/>
                </a:lnTo>
                <a:lnTo>
                  <a:pt x="19609" y="38615"/>
                </a:lnTo>
                <a:lnTo>
                  <a:pt x="19730" y="38796"/>
                </a:lnTo>
                <a:lnTo>
                  <a:pt x="19911" y="38917"/>
                </a:lnTo>
                <a:lnTo>
                  <a:pt x="20152" y="39037"/>
                </a:lnTo>
                <a:lnTo>
                  <a:pt x="20333" y="39098"/>
                </a:lnTo>
                <a:lnTo>
                  <a:pt x="20816" y="39098"/>
                </a:lnTo>
                <a:lnTo>
                  <a:pt x="20997" y="39037"/>
                </a:lnTo>
                <a:lnTo>
                  <a:pt x="21239" y="38917"/>
                </a:lnTo>
                <a:lnTo>
                  <a:pt x="21420" y="38796"/>
                </a:lnTo>
                <a:lnTo>
                  <a:pt x="21540" y="38615"/>
                </a:lnTo>
                <a:lnTo>
                  <a:pt x="21661" y="38374"/>
                </a:lnTo>
                <a:lnTo>
                  <a:pt x="21721" y="38193"/>
                </a:lnTo>
                <a:lnTo>
                  <a:pt x="21721" y="37951"/>
                </a:lnTo>
                <a:lnTo>
                  <a:pt x="21661" y="37589"/>
                </a:lnTo>
                <a:lnTo>
                  <a:pt x="21540" y="37288"/>
                </a:lnTo>
                <a:lnTo>
                  <a:pt x="21359" y="37107"/>
                </a:lnTo>
                <a:lnTo>
                  <a:pt x="21118" y="36926"/>
                </a:lnTo>
                <a:lnTo>
                  <a:pt x="20876" y="36805"/>
                </a:lnTo>
                <a:close/>
                <a:moveTo>
                  <a:pt x="26065" y="36805"/>
                </a:moveTo>
                <a:lnTo>
                  <a:pt x="25824" y="36926"/>
                </a:lnTo>
                <a:lnTo>
                  <a:pt x="25583" y="37107"/>
                </a:lnTo>
                <a:lnTo>
                  <a:pt x="25402" y="37288"/>
                </a:lnTo>
                <a:lnTo>
                  <a:pt x="25281" y="37589"/>
                </a:lnTo>
                <a:lnTo>
                  <a:pt x="25221" y="37951"/>
                </a:lnTo>
                <a:lnTo>
                  <a:pt x="25221" y="38193"/>
                </a:lnTo>
                <a:lnTo>
                  <a:pt x="25281" y="38374"/>
                </a:lnTo>
                <a:lnTo>
                  <a:pt x="25402" y="38615"/>
                </a:lnTo>
                <a:lnTo>
                  <a:pt x="25522" y="38796"/>
                </a:lnTo>
                <a:lnTo>
                  <a:pt x="25703" y="38917"/>
                </a:lnTo>
                <a:lnTo>
                  <a:pt x="25945" y="39037"/>
                </a:lnTo>
                <a:lnTo>
                  <a:pt x="26126" y="39098"/>
                </a:lnTo>
                <a:lnTo>
                  <a:pt x="26608" y="39098"/>
                </a:lnTo>
                <a:lnTo>
                  <a:pt x="26789" y="39037"/>
                </a:lnTo>
                <a:lnTo>
                  <a:pt x="27031" y="38917"/>
                </a:lnTo>
                <a:lnTo>
                  <a:pt x="27212" y="38796"/>
                </a:lnTo>
                <a:lnTo>
                  <a:pt x="27332" y="38615"/>
                </a:lnTo>
                <a:lnTo>
                  <a:pt x="27453" y="38374"/>
                </a:lnTo>
                <a:lnTo>
                  <a:pt x="27513" y="38193"/>
                </a:lnTo>
                <a:lnTo>
                  <a:pt x="27513" y="37951"/>
                </a:lnTo>
                <a:lnTo>
                  <a:pt x="27453" y="37589"/>
                </a:lnTo>
                <a:lnTo>
                  <a:pt x="27332" y="37288"/>
                </a:lnTo>
                <a:lnTo>
                  <a:pt x="27151" y="37107"/>
                </a:lnTo>
                <a:lnTo>
                  <a:pt x="26910" y="36926"/>
                </a:lnTo>
                <a:lnTo>
                  <a:pt x="26669" y="36805"/>
                </a:lnTo>
                <a:close/>
                <a:moveTo>
                  <a:pt x="31858" y="36805"/>
                </a:moveTo>
                <a:lnTo>
                  <a:pt x="31616" y="36926"/>
                </a:lnTo>
                <a:lnTo>
                  <a:pt x="31375" y="37107"/>
                </a:lnTo>
                <a:lnTo>
                  <a:pt x="31194" y="37288"/>
                </a:lnTo>
                <a:lnTo>
                  <a:pt x="31073" y="37589"/>
                </a:lnTo>
                <a:lnTo>
                  <a:pt x="31013" y="37951"/>
                </a:lnTo>
                <a:lnTo>
                  <a:pt x="31013" y="38193"/>
                </a:lnTo>
                <a:lnTo>
                  <a:pt x="31073" y="38374"/>
                </a:lnTo>
                <a:lnTo>
                  <a:pt x="31194" y="38615"/>
                </a:lnTo>
                <a:lnTo>
                  <a:pt x="31315" y="38796"/>
                </a:lnTo>
                <a:lnTo>
                  <a:pt x="31496" y="38917"/>
                </a:lnTo>
                <a:lnTo>
                  <a:pt x="31737" y="39037"/>
                </a:lnTo>
                <a:lnTo>
                  <a:pt x="31918" y="39098"/>
                </a:lnTo>
                <a:lnTo>
                  <a:pt x="32401" y="39098"/>
                </a:lnTo>
                <a:lnTo>
                  <a:pt x="32582" y="39037"/>
                </a:lnTo>
                <a:lnTo>
                  <a:pt x="32823" y="38917"/>
                </a:lnTo>
                <a:lnTo>
                  <a:pt x="33004" y="38796"/>
                </a:lnTo>
                <a:lnTo>
                  <a:pt x="33125" y="38615"/>
                </a:lnTo>
                <a:lnTo>
                  <a:pt x="33245" y="38374"/>
                </a:lnTo>
                <a:lnTo>
                  <a:pt x="33306" y="38193"/>
                </a:lnTo>
                <a:lnTo>
                  <a:pt x="33306" y="37951"/>
                </a:lnTo>
                <a:lnTo>
                  <a:pt x="33245" y="37589"/>
                </a:lnTo>
                <a:lnTo>
                  <a:pt x="33125" y="37288"/>
                </a:lnTo>
                <a:lnTo>
                  <a:pt x="32944" y="37107"/>
                </a:lnTo>
                <a:lnTo>
                  <a:pt x="32702" y="36926"/>
                </a:lnTo>
                <a:lnTo>
                  <a:pt x="32461" y="36805"/>
                </a:lnTo>
                <a:close/>
                <a:moveTo>
                  <a:pt x="37650" y="36805"/>
                </a:moveTo>
                <a:lnTo>
                  <a:pt x="37408" y="36926"/>
                </a:lnTo>
                <a:lnTo>
                  <a:pt x="37167" y="37107"/>
                </a:lnTo>
                <a:lnTo>
                  <a:pt x="36986" y="37288"/>
                </a:lnTo>
                <a:lnTo>
                  <a:pt x="36865" y="37589"/>
                </a:lnTo>
                <a:lnTo>
                  <a:pt x="36805" y="37951"/>
                </a:lnTo>
                <a:lnTo>
                  <a:pt x="36805" y="38193"/>
                </a:lnTo>
                <a:lnTo>
                  <a:pt x="36865" y="38374"/>
                </a:lnTo>
                <a:lnTo>
                  <a:pt x="36986" y="38615"/>
                </a:lnTo>
                <a:lnTo>
                  <a:pt x="37107" y="38796"/>
                </a:lnTo>
                <a:lnTo>
                  <a:pt x="37288" y="38917"/>
                </a:lnTo>
                <a:lnTo>
                  <a:pt x="37529" y="39037"/>
                </a:lnTo>
                <a:lnTo>
                  <a:pt x="37710" y="39098"/>
                </a:lnTo>
                <a:lnTo>
                  <a:pt x="38193" y="39098"/>
                </a:lnTo>
                <a:lnTo>
                  <a:pt x="38374" y="39037"/>
                </a:lnTo>
                <a:lnTo>
                  <a:pt x="38615" y="38917"/>
                </a:lnTo>
                <a:lnTo>
                  <a:pt x="38796" y="38796"/>
                </a:lnTo>
                <a:lnTo>
                  <a:pt x="38917" y="38615"/>
                </a:lnTo>
                <a:lnTo>
                  <a:pt x="39038" y="38374"/>
                </a:lnTo>
                <a:lnTo>
                  <a:pt x="39098" y="38193"/>
                </a:lnTo>
                <a:lnTo>
                  <a:pt x="39098" y="37951"/>
                </a:lnTo>
                <a:lnTo>
                  <a:pt x="39038" y="37589"/>
                </a:lnTo>
                <a:lnTo>
                  <a:pt x="38917" y="37288"/>
                </a:lnTo>
                <a:lnTo>
                  <a:pt x="38736" y="37107"/>
                </a:lnTo>
                <a:lnTo>
                  <a:pt x="38495" y="36926"/>
                </a:lnTo>
                <a:lnTo>
                  <a:pt x="38253" y="36805"/>
                </a:lnTo>
                <a:close/>
                <a:moveTo>
                  <a:pt x="43442" y="36805"/>
                </a:moveTo>
                <a:lnTo>
                  <a:pt x="43201" y="36926"/>
                </a:lnTo>
                <a:lnTo>
                  <a:pt x="42959" y="37107"/>
                </a:lnTo>
                <a:lnTo>
                  <a:pt x="42778" y="37288"/>
                </a:lnTo>
                <a:lnTo>
                  <a:pt x="42658" y="37589"/>
                </a:lnTo>
                <a:lnTo>
                  <a:pt x="42597" y="37951"/>
                </a:lnTo>
                <a:lnTo>
                  <a:pt x="42597" y="38193"/>
                </a:lnTo>
                <a:lnTo>
                  <a:pt x="42658" y="38374"/>
                </a:lnTo>
                <a:lnTo>
                  <a:pt x="42778" y="38615"/>
                </a:lnTo>
                <a:lnTo>
                  <a:pt x="42899" y="38796"/>
                </a:lnTo>
                <a:lnTo>
                  <a:pt x="43080" y="38917"/>
                </a:lnTo>
                <a:lnTo>
                  <a:pt x="43321" y="39037"/>
                </a:lnTo>
                <a:lnTo>
                  <a:pt x="43502" y="39098"/>
                </a:lnTo>
                <a:lnTo>
                  <a:pt x="43985" y="39098"/>
                </a:lnTo>
                <a:lnTo>
                  <a:pt x="44166" y="39037"/>
                </a:lnTo>
                <a:lnTo>
                  <a:pt x="44407" y="38917"/>
                </a:lnTo>
                <a:lnTo>
                  <a:pt x="44588" y="38796"/>
                </a:lnTo>
                <a:lnTo>
                  <a:pt x="44709" y="38615"/>
                </a:lnTo>
                <a:lnTo>
                  <a:pt x="44830" y="38374"/>
                </a:lnTo>
                <a:lnTo>
                  <a:pt x="44890" y="38193"/>
                </a:lnTo>
                <a:lnTo>
                  <a:pt x="44890" y="37951"/>
                </a:lnTo>
                <a:lnTo>
                  <a:pt x="44830" y="37589"/>
                </a:lnTo>
                <a:lnTo>
                  <a:pt x="44709" y="37288"/>
                </a:lnTo>
                <a:lnTo>
                  <a:pt x="44528" y="37107"/>
                </a:lnTo>
                <a:lnTo>
                  <a:pt x="44287" y="36926"/>
                </a:lnTo>
                <a:lnTo>
                  <a:pt x="44045" y="36805"/>
                </a:lnTo>
                <a:close/>
                <a:moveTo>
                  <a:pt x="49234" y="36805"/>
                </a:moveTo>
                <a:lnTo>
                  <a:pt x="48993" y="36926"/>
                </a:lnTo>
                <a:lnTo>
                  <a:pt x="48752" y="37107"/>
                </a:lnTo>
                <a:lnTo>
                  <a:pt x="48571" y="37288"/>
                </a:lnTo>
                <a:lnTo>
                  <a:pt x="48450" y="37589"/>
                </a:lnTo>
                <a:lnTo>
                  <a:pt x="48390" y="37951"/>
                </a:lnTo>
                <a:lnTo>
                  <a:pt x="48390" y="38193"/>
                </a:lnTo>
                <a:lnTo>
                  <a:pt x="48450" y="38374"/>
                </a:lnTo>
                <a:lnTo>
                  <a:pt x="48571" y="38615"/>
                </a:lnTo>
                <a:lnTo>
                  <a:pt x="48691" y="38796"/>
                </a:lnTo>
                <a:lnTo>
                  <a:pt x="48872" y="38917"/>
                </a:lnTo>
                <a:lnTo>
                  <a:pt x="49114" y="39037"/>
                </a:lnTo>
                <a:lnTo>
                  <a:pt x="49295" y="39098"/>
                </a:lnTo>
                <a:lnTo>
                  <a:pt x="49777" y="39098"/>
                </a:lnTo>
                <a:lnTo>
                  <a:pt x="49958" y="39037"/>
                </a:lnTo>
                <a:lnTo>
                  <a:pt x="50200" y="38917"/>
                </a:lnTo>
                <a:lnTo>
                  <a:pt x="50381" y="38796"/>
                </a:lnTo>
                <a:lnTo>
                  <a:pt x="50501" y="38615"/>
                </a:lnTo>
                <a:lnTo>
                  <a:pt x="50622" y="38374"/>
                </a:lnTo>
                <a:lnTo>
                  <a:pt x="50682" y="38193"/>
                </a:lnTo>
                <a:lnTo>
                  <a:pt x="50682" y="37951"/>
                </a:lnTo>
                <a:lnTo>
                  <a:pt x="50622" y="37589"/>
                </a:lnTo>
                <a:lnTo>
                  <a:pt x="50501" y="37288"/>
                </a:lnTo>
                <a:lnTo>
                  <a:pt x="50320" y="37107"/>
                </a:lnTo>
                <a:lnTo>
                  <a:pt x="50079" y="36926"/>
                </a:lnTo>
                <a:lnTo>
                  <a:pt x="49838" y="36805"/>
                </a:lnTo>
                <a:close/>
                <a:moveTo>
                  <a:pt x="55027" y="36805"/>
                </a:moveTo>
                <a:lnTo>
                  <a:pt x="54785" y="36926"/>
                </a:lnTo>
                <a:lnTo>
                  <a:pt x="54544" y="37107"/>
                </a:lnTo>
                <a:lnTo>
                  <a:pt x="54363" y="37288"/>
                </a:lnTo>
                <a:lnTo>
                  <a:pt x="54242" y="37589"/>
                </a:lnTo>
                <a:lnTo>
                  <a:pt x="54182" y="37951"/>
                </a:lnTo>
                <a:lnTo>
                  <a:pt x="54182" y="38193"/>
                </a:lnTo>
                <a:lnTo>
                  <a:pt x="54242" y="38374"/>
                </a:lnTo>
                <a:lnTo>
                  <a:pt x="54363" y="38615"/>
                </a:lnTo>
                <a:lnTo>
                  <a:pt x="54483" y="38796"/>
                </a:lnTo>
                <a:lnTo>
                  <a:pt x="54665" y="38917"/>
                </a:lnTo>
                <a:lnTo>
                  <a:pt x="54906" y="39037"/>
                </a:lnTo>
                <a:lnTo>
                  <a:pt x="55087" y="39098"/>
                </a:lnTo>
                <a:lnTo>
                  <a:pt x="55570" y="39098"/>
                </a:lnTo>
                <a:lnTo>
                  <a:pt x="55751" y="39037"/>
                </a:lnTo>
                <a:lnTo>
                  <a:pt x="55992" y="38917"/>
                </a:lnTo>
                <a:lnTo>
                  <a:pt x="56173" y="38796"/>
                </a:lnTo>
                <a:lnTo>
                  <a:pt x="56294" y="38615"/>
                </a:lnTo>
                <a:lnTo>
                  <a:pt x="56414" y="38374"/>
                </a:lnTo>
                <a:lnTo>
                  <a:pt x="56475" y="38193"/>
                </a:lnTo>
                <a:lnTo>
                  <a:pt x="56475" y="37951"/>
                </a:lnTo>
                <a:lnTo>
                  <a:pt x="56414" y="37589"/>
                </a:lnTo>
                <a:lnTo>
                  <a:pt x="56294" y="37288"/>
                </a:lnTo>
                <a:lnTo>
                  <a:pt x="56113" y="37107"/>
                </a:lnTo>
                <a:lnTo>
                  <a:pt x="55871" y="36926"/>
                </a:lnTo>
                <a:lnTo>
                  <a:pt x="55630" y="36805"/>
                </a:lnTo>
                <a:close/>
                <a:moveTo>
                  <a:pt x="60819" y="36805"/>
                </a:moveTo>
                <a:lnTo>
                  <a:pt x="60577" y="36926"/>
                </a:lnTo>
                <a:lnTo>
                  <a:pt x="60336" y="37107"/>
                </a:lnTo>
                <a:lnTo>
                  <a:pt x="60155" y="37288"/>
                </a:lnTo>
                <a:lnTo>
                  <a:pt x="60034" y="37589"/>
                </a:lnTo>
                <a:lnTo>
                  <a:pt x="59974" y="37951"/>
                </a:lnTo>
                <a:lnTo>
                  <a:pt x="59974" y="38193"/>
                </a:lnTo>
                <a:lnTo>
                  <a:pt x="60034" y="38374"/>
                </a:lnTo>
                <a:lnTo>
                  <a:pt x="60155" y="38615"/>
                </a:lnTo>
                <a:lnTo>
                  <a:pt x="60276" y="38796"/>
                </a:lnTo>
                <a:lnTo>
                  <a:pt x="60457" y="38917"/>
                </a:lnTo>
                <a:lnTo>
                  <a:pt x="60698" y="39037"/>
                </a:lnTo>
                <a:lnTo>
                  <a:pt x="60879" y="39098"/>
                </a:lnTo>
                <a:lnTo>
                  <a:pt x="61362" y="39098"/>
                </a:lnTo>
                <a:lnTo>
                  <a:pt x="61543" y="39037"/>
                </a:lnTo>
                <a:lnTo>
                  <a:pt x="61784" y="38917"/>
                </a:lnTo>
                <a:lnTo>
                  <a:pt x="61965" y="38796"/>
                </a:lnTo>
                <a:lnTo>
                  <a:pt x="62086" y="38615"/>
                </a:lnTo>
                <a:lnTo>
                  <a:pt x="62206" y="38374"/>
                </a:lnTo>
                <a:lnTo>
                  <a:pt x="62267" y="38193"/>
                </a:lnTo>
                <a:lnTo>
                  <a:pt x="62267" y="37951"/>
                </a:lnTo>
                <a:lnTo>
                  <a:pt x="62206" y="37589"/>
                </a:lnTo>
                <a:lnTo>
                  <a:pt x="62086" y="37288"/>
                </a:lnTo>
                <a:lnTo>
                  <a:pt x="61905" y="37107"/>
                </a:lnTo>
                <a:lnTo>
                  <a:pt x="61663" y="36926"/>
                </a:lnTo>
                <a:lnTo>
                  <a:pt x="61422" y="36805"/>
                </a:lnTo>
                <a:close/>
                <a:moveTo>
                  <a:pt x="66611" y="36805"/>
                </a:moveTo>
                <a:lnTo>
                  <a:pt x="66370" y="36926"/>
                </a:lnTo>
                <a:lnTo>
                  <a:pt x="66128" y="37107"/>
                </a:lnTo>
                <a:lnTo>
                  <a:pt x="65947" y="37288"/>
                </a:lnTo>
                <a:lnTo>
                  <a:pt x="65827" y="37589"/>
                </a:lnTo>
                <a:lnTo>
                  <a:pt x="65766" y="37951"/>
                </a:lnTo>
                <a:lnTo>
                  <a:pt x="65766" y="38193"/>
                </a:lnTo>
                <a:lnTo>
                  <a:pt x="65827" y="38374"/>
                </a:lnTo>
                <a:lnTo>
                  <a:pt x="65947" y="38615"/>
                </a:lnTo>
                <a:lnTo>
                  <a:pt x="66068" y="38796"/>
                </a:lnTo>
                <a:lnTo>
                  <a:pt x="66249" y="38917"/>
                </a:lnTo>
                <a:lnTo>
                  <a:pt x="66490" y="39037"/>
                </a:lnTo>
                <a:lnTo>
                  <a:pt x="66671" y="39098"/>
                </a:lnTo>
                <a:lnTo>
                  <a:pt x="67154" y="39098"/>
                </a:lnTo>
                <a:lnTo>
                  <a:pt x="67335" y="39037"/>
                </a:lnTo>
                <a:lnTo>
                  <a:pt x="67576" y="38917"/>
                </a:lnTo>
                <a:lnTo>
                  <a:pt x="67757" y="38796"/>
                </a:lnTo>
                <a:lnTo>
                  <a:pt x="67878" y="38615"/>
                </a:lnTo>
                <a:lnTo>
                  <a:pt x="67999" y="38374"/>
                </a:lnTo>
                <a:lnTo>
                  <a:pt x="68059" y="38193"/>
                </a:lnTo>
                <a:lnTo>
                  <a:pt x="68059" y="37951"/>
                </a:lnTo>
                <a:lnTo>
                  <a:pt x="67999" y="37589"/>
                </a:lnTo>
                <a:lnTo>
                  <a:pt x="67878" y="37288"/>
                </a:lnTo>
                <a:lnTo>
                  <a:pt x="67697" y="37107"/>
                </a:lnTo>
                <a:lnTo>
                  <a:pt x="67456" y="36926"/>
                </a:lnTo>
                <a:lnTo>
                  <a:pt x="67214" y="36805"/>
                </a:lnTo>
                <a:close/>
                <a:moveTo>
                  <a:pt x="72403" y="36805"/>
                </a:moveTo>
                <a:lnTo>
                  <a:pt x="72162" y="36926"/>
                </a:lnTo>
                <a:lnTo>
                  <a:pt x="71921" y="37107"/>
                </a:lnTo>
                <a:lnTo>
                  <a:pt x="71740" y="37288"/>
                </a:lnTo>
                <a:lnTo>
                  <a:pt x="71619" y="37589"/>
                </a:lnTo>
                <a:lnTo>
                  <a:pt x="71559" y="37951"/>
                </a:lnTo>
                <a:lnTo>
                  <a:pt x="71559" y="38193"/>
                </a:lnTo>
                <a:lnTo>
                  <a:pt x="71619" y="38374"/>
                </a:lnTo>
                <a:lnTo>
                  <a:pt x="71740" y="38615"/>
                </a:lnTo>
                <a:lnTo>
                  <a:pt x="71860" y="38796"/>
                </a:lnTo>
                <a:lnTo>
                  <a:pt x="72041" y="38917"/>
                </a:lnTo>
                <a:lnTo>
                  <a:pt x="72283" y="39037"/>
                </a:lnTo>
                <a:lnTo>
                  <a:pt x="72464" y="39098"/>
                </a:lnTo>
                <a:lnTo>
                  <a:pt x="72946" y="39098"/>
                </a:lnTo>
                <a:lnTo>
                  <a:pt x="73127" y="39037"/>
                </a:lnTo>
                <a:lnTo>
                  <a:pt x="73369" y="38917"/>
                </a:lnTo>
                <a:lnTo>
                  <a:pt x="73550" y="38796"/>
                </a:lnTo>
                <a:lnTo>
                  <a:pt x="73670" y="38615"/>
                </a:lnTo>
                <a:lnTo>
                  <a:pt x="73791" y="38374"/>
                </a:lnTo>
                <a:lnTo>
                  <a:pt x="73851" y="38193"/>
                </a:lnTo>
                <a:lnTo>
                  <a:pt x="73851" y="37951"/>
                </a:lnTo>
                <a:lnTo>
                  <a:pt x="73791" y="37589"/>
                </a:lnTo>
                <a:lnTo>
                  <a:pt x="73670" y="37288"/>
                </a:lnTo>
                <a:lnTo>
                  <a:pt x="73489" y="37107"/>
                </a:lnTo>
                <a:lnTo>
                  <a:pt x="73248" y="36926"/>
                </a:lnTo>
                <a:lnTo>
                  <a:pt x="73007" y="36805"/>
                </a:lnTo>
                <a:close/>
                <a:moveTo>
                  <a:pt x="302" y="39701"/>
                </a:moveTo>
                <a:lnTo>
                  <a:pt x="0" y="39761"/>
                </a:lnTo>
                <a:lnTo>
                  <a:pt x="181" y="41994"/>
                </a:lnTo>
                <a:lnTo>
                  <a:pt x="543" y="41994"/>
                </a:lnTo>
                <a:lnTo>
                  <a:pt x="724" y="41934"/>
                </a:lnTo>
                <a:lnTo>
                  <a:pt x="966" y="41813"/>
                </a:lnTo>
                <a:lnTo>
                  <a:pt x="1147" y="41692"/>
                </a:lnTo>
                <a:lnTo>
                  <a:pt x="1267" y="41511"/>
                </a:lnTo>
                <a:lnTo>
                  <a:pt x="1388" y="41270"/>
                </a:lnTo>
                <a:lnTo>
                  <a:pt x="1448" y="41089"/>
                </a:lnTo>
                <a:lnTo>
                  <a:pt x="1448" y="40847"/>
                </a:lnTo>
                <a:lnTo>
                  <a:pt x="1448" y="40606"/>
                </a:lnTo>
                <a:lnTo>
                  <a:pt x="1388" y="40425"/>
                </a:lnTo>
                <a:lnTo>
                  <a:pt x="1267" y="40184"/>
                </a:lnTo>
                <a:lnTo>
                  <a:pt x="1147" y="40003"/>
                </a:lnTo>
                <a:lnTo>
                  <a:pt x="966" y="39882"/>
                </a:lnTo>
                <a:lnTo>
                  <a:pt x="724" y="39761"/>
                </a:lnTo>
                <a:lnTo>
                  <a:pt x="543" y="39701"/>
                </a:lnTo>
                <a:close/>
                <a:moveTo>
                  <a:pt x="5853" y="39701"/>
                </a:moveTo>
                <a:lnTo>
                  <a:pt x="5672" y="39761"/>
                </a:lnTo>
                <a:lnTo>
                  <a:pt x="5431" y="39882"/>
                </a:lnTo>
                <a:lnTo>
                  <a:pt x="5250" y="40003"/>
                </a:lnTo>
                <a:lnTo>
                  <a:pt x="5129" y="40184"/>
                </a:lnTo>
                <a:lnTo>
                  <a:pt x="5008" y="40425"/>
                </a:lnTo>
                <a:lnTo>
                  <a:pt x="4948" y="40606"/>
                </a:lnTo>
                <a:lnTo>
                  <a:pt x="4948" y="40847"/>
                </a:lnTo>
                <a:lnTo>
                  <a:pt x="4948" y="41089"/>
                </a:lnTo>
                <a:lnTo>
                  <a:pt x="5008" y="41270"/>
                </a:lnTo>
                <a:lnTo>
                  <a:pt x="5129" y="41511"/>
                </a:lnTo>
                <a:lnTo>
                  <a:pt x="5250" y="41692"/>
                </a:lnTo>
                <a:lnTo>
                  <a:pt x="5431" y="41813"/>
                </a:lnTo>
                <a:lnTo>
                  <a:pt x="5672" y="41934"/>
                </a:lnTo>
                <a:lnTo>
                  <a:pt x="5853" y="41994"/>
                </a:lnTo>
                <a:lnTo>
                  <a:pt x="6336" y="41994"/>
                </a:lnTo>
                <a:lnTo>
                  <a:pt x="6517" y="41934"/>
                </a:lnTo>
                <a:lnTo>
                  <a:pt x="6758" y="41813"/>
                </a:lnTo>
                <a:lnTo>
                  <a:pt x="6939" y="41692"/>
                </a:lnTo>
                <a:lnTo>
                  <a:pt x="7060" y="41511"/>
                </a:lnTo>
                <a:lnTo>
                  <a:pt x="7180" y="41270"/>
                </a:lnTo>
                <a:lnTo>
                  <a:pt x="7241" y="41089"/>
                </a:lnTo>
                <a:lnTo>
                  <a:pt x="7241" y="40847"/>
                </a:lnTo>
                <a:lnTo>
                  <a:pt x="7241" y="40606"/>
                </a:lnTo>
                <a:lnTo>
                  <a:pt x="7180" y="40425"/>
                </a:lnTo>
                <a:lnTo>
                  <a:pt x="7060" y="40184"/>
                </a:lnTo>
                <a:lnTo>
                  <a:pt x="6939" y="40003"/>
                </a:lnTo>
                <a:lnTo>
                  <a:pt x="6758" y="39882"/>
                </a:lnTo>
                <a:lnTo>
                  <a:pt x="6517" y="39761"/>
                </a:lnTo>
                <a:lnTo>
                  <a:pt x="6336" y="39701"/>
                </a:lnTo>
                <a:close/>
                <a:moveTo>
                  <a:pt x="11645" y="39701"/>
                </a:moveTo>
                <a:lnTo>
                  <a:pt x="11464" y="39761"/>
                </a:lnTo>
                <a:lnTo>
                  <a:pt x="11223" y="39882"/>
                </a:lnTo>
                <a:lnTo>
                  <a:pt x="11042" y="40003"/>
                </a:lnTo>
                <a:lnTo>
                  <a:pt x="10921" y="40184"/>
                </a:lnTo>
                <a:lnTo>
                  <a:pt x="10800" y="40425"/>
                </a:lnTo>
                <a:lnTo>
                  <a:pt x="10740" y="40606"/>
                </a:lnTo>
                <a:lnTo>
                  <a:pt x="10740" y="40847"/>
                </a:lnTo>
                <a:lnTo>
                  <a:pt x="10740" y="41089"/>
                </a:lnTo>
                <a:lnTo>
                  <a:pt x="10800" y="41270"/>
                </a:lnTo>
                <a:lnTo>
                  <a:pt x="10921" y="41511"/>
                </a:lnTo>
                <a:lnTo>
                  <a:pt x="11042" y="41692"/>
                </a:lnTo>
                <a:lnTo>
                  <a:pt x="11223" y="41813"/>
                </a:lnTo>
                <a:lnTo>
                  <a:pt x="11464" y="41934"/>
                </a:lnTo>
                <a:lnTo>
                  <a:pt x="11645" y="41994"/>
                </a:lnTo>
                <a:lnTo>
                  <a:pt x="12128" y="41994"/>
                </a:lnTo>
                <a:lnTo>
                  <a:pt x="12309" y="41934"/>
                </a:lnTo>
                <a:lnTo>
                  <a:pt x="12550" y="41813"/>
                </a:lnTo>
                <a:lnTo>
                  <a:pt x="12731" y="41692"/>
                </a:lnTo>
                <a:lnTo>
                  <a:pt x="12852" y="41511"/>
                </a:lnTo>
                <a:lnTo>
                  <a:pt x="12973" y="41270"/>
                </a:lnTo>
                <a:lnTo>
                  <a:pt x="13033" y="41089"/>
                </a:lnTo>
                <a:lnTo>
                  <a:pt x="13033" y="40847"/>
                </a:lnTo>
                <a:lnTo>
                  <a:pt x="13033" y="40606"/>
                </a:lnTo>
                <a:lnTo>
                  <a:pt x="12973" y="40425"/>
                </a:lnTo>
                <a:lnTo>
                  <a:pt x="12852" y="40184"/>
                </a:lnTo>
                <a:lnTo>
                  <a:pt x="12731" y="40003"/>
                </a:lnTo>
                <a:lnTo>
                  <a:pt x="12550" y="39882"/>
                </a:lnTo>
                <a:lnTo>
                  <a:pt x="12309" y="39761"/>
                </a:lnTo>
                <a:lnTo>
                  <a:pt x="12128" y="39701"/>
                </a:lnTo>
                <a:close/>
                <a:moveTo>
                  <a:pt x="17437" y="39701"/>
                </a:moveTo>
                <a:lnTo>
                  <a:pt x="17256" y="39761"/>
                </a:lnTo>
                <a:lnTo>
                  <a:pt x="17015" y="39882"/>
                </a:lnTo>
                <a:lnTo>
                  <a:pt x="16834" y="40003"/>
                </a:lnTo>
                <a:lnTo>
                  <a:pt x="16713" y="40184"/>
                </a:lnTo>
                <a:lnTo>
                  <a:pt x="16593" y="40425"/>
                </a:lnTo>
                <a:lnTo>
                  <a:pt x="16532" y="40606"/>
                </a:lnTo>
                <a:lnTo>
                  <a:pt x="16532" y="40847"/>
                </a:lnTo>
                <a:lnTo>
                  <a:pt x="16532" y="41089"/>
                </a:lnTo>
                <a:lnTo>
                  <a:pt x="16593" y="41270"/>
                </a:lnTo>
                <a:lnTo>
                  <a:pt x="16713" y="41511"/>
                </a:lnTo>
                <a:lnTo>
                  <a:pt x="16834" y="41692"/>
                </a:lnTo>
                <a:lnTo>
                  <a:pt x="17015" y="41813"/>
                </a:lnTo>
                <a:lnTo>
                  <a:pt x="17256" y="41934"/>
                </a:lnTo>
                <a:lnTo>
                  <a:pt x="17437" y="41994"/>
                </a:lnTo>
                <a:lnTo>
                  <a:pt x="17920" y="41994"/>
                </a:lnTo>
                <a:lnTo>
                  <a:pt x="18101" y="41934"/>
                </a:lnTo>
                <a:lnTo>
                  <a:pt x="18342" y="41813"/>
                </a:lnTo>
                <a:lnTo>
                  <a:pt x="18523" y="41692"/>
                </a:lnTo>
                <a:lnTo>
                  <a:pt x="18644" y="41511"/>
                </a:lnTo>
                <a:lnTo>
                  <a:pt x="18765" y="41270"/>
                </a:lnTo>
                <a:lnTo>
                  <a:pt x="18825" y="41089"/>
                </a:lnTo>
                <a:lnTo>
                  <a:pt x="18825" y="40847"/>
                </a:lnTo>
                <a:lnTo>
                  <a:pt x="18825" y="40606"/>
                </a:lnTo>
                <a:lnTo>
                  <a:pt x="18765" y="40425"/>
                </a:lnTo>
                <a:lnTo>
                  <a:pt x="18644" y="40184"/>
                </a:lnTo>
                <a:lnTo>
                  <a:pt x="18523" y="40003"/>
                </a:lnTo>
                <a:lnTo>
                  <a:pt x="18342" y="39882"/>
                </a:lnTo>
                <a:lnTo>
                  <a:pt x="18101" y="39761"/>
                </a:lnTo>
                <a:lnTo>
                  <a:pt x="17920" y="39701"/>
                </a:lnTo>
                <a:close/>
                <a:moveTo>
                  <a:pt x="23230" y="39701"/>
                </a:moveTo>
                <a:lnTo>
                  <a:pt x="23049" y="39761"/>
                </a:lnTo>
                <a:lnTo>
                  <a:pt x="22807" y="39882"/>
                </a:lnTo>
                <a:lnTo>
                  <a:pt x="22626" y="40003"/>
                </a:lnTo>
                <a:lnTo>
                  <a:pt x="22506" y="40184"/>
                </a:lnTo>
                <a:lnTo>
                  <a:pt x="22385" y="40425"/>
                </a:lnTo>
                <a:lnTo>
                  <a:pt x="22325" y="40606"/>
                </a:lnTo>
                <a:lnTo>
                  <a:pt x="22325" y="40847"/>
                </a:lnTo>
                <a:lnTo>
                  <a:pt x="22325" y="41089"/>
                </a:lnTo>
                <a:lnTo>
                  <a:pt x="22385" y="41270"/>
                </a:lnTo>
                <a:lnTo>
                  <a:pt x="22506" y="41511"/>
                </a:lnTo>
                <a:lnTo>
                  <a:pt x="22626" y="41692"/>
                </a:lnTo>
                <a:lnTo>
                  <a:pt x="22807" y="41813"/>
                </a:lnTo>
                <a:lnTo>
                  <a:pt x="23049" y="41934"/>
                </a:lnTo>
                <a:lnTo>
                  <a:pt x="23230" y="41994"/>
                </a:lnTo>
                <a:lnTo>
                  <a:pt x="23712" y="41994"/>
                </a:lnTo>
                <a:lnTo>
                  <a:pt x="23893" y="41934"/>
                </a:lnTo>
                <a:lnTo>
                  <a:pt x="24135" y="41813"/>
                </a:lnTo>
                <a:lnTo>
                  <a:pt x="24316" y="41692"/>
                </a:lnTo>
                <a:lnTo>
                  <a:pt x="24436" y="41511"/>
                </a:lnTo>
                <a:lnTo>
                  <a:pt x="24557" y="41270"/>
                </a:lnTo>
                <a:lnTo>
                  <a:pt x="24617" y="41089"/>
                </a:lnTo>
                <a:lnTo>
                  <a:pt x="24617" y="40847"/>
                </a:lnTo>
                <a:lnTo>
                  <a:pt x="24617" y="40606"/>
                </a:lnTo>
                <a:lnTo>
                  <a:pt x="24557" y="40425"/>
                </a:lnTo>
                <a:lnTo>
                  <a:pt x="24436" y="40184"/>
                </a:lnTo>
                <a:lnTo>
                  <a:pt x="24316" y="40003"/>
                </a:lnTo>
                <a:lnTo>
                  <a:pt x="24135" y="39882"/>
                </a:lnTo>
                <a:lnTo>
                  <a:pt x="23893" y="39761"/>
                </a:lnTo>
                <a:lnTo>
                  <a:pt x="23712" y="39701"/>
                </a:lnTo>
                <a:close/>
                <a:moveTo>
                  <a:pt x="29022" y="39701"/>
                </a:moveTo>
                <a:lnTo>
                  <a:pt x="28841" y="39761"/>
                </a:lnTo>
                <a:lnTo>
                  <a:pt x="28599" y="39882"/>
                </a:lnTo>
                <a:lnTo>
                  <a:pt x="28418" y="40003"/>
                </a:lnTo>
                <a:lnTo>
                  <a:pt x="28298" y="40184"/>
                </a:lnTo>
                <a:lnTo>
                  <a:pt x="28177" y="40425"/>
                </a:lnTo>
                <a:lnTo>
                  <a:pt x="28117" y="40606"/>
                </a:lnTo>
                <a:lnTo>
                  <a:pt x="28117" y="40847"/>
                </a:lnTo>
                <a:lnTo>
                  <a:pt x="28117" y="41089"/>
                </a:lnTo>
                <a:lnTo>
                  <a:pt x="28177" y="41270"/>
                </a:lnTo>
                <a:lnTo>
                  <a:pt x="28298" y="41511"/>
                </a:lnTo>
                <a:lnTo>
                  <a:pt x="28418" y="41692"/>
                </a:lnTo>
                <a:lnTo>
                  <a:pt x="28599" y="41813"/>
                </a:lnTo>
                <a:lnTo>
                  <a:pt x="28841" y="41934"/>
                </a:lnTo>
                <a:lnTo>
                  <a:pt x="29022" y="41994"/>
                </a:lnTo>
                <a:lnTo>
                  <a:pt x="29505" y="41994"/>
                </a:lnTo>
                <a:lnTo>
                  <a:pt x="29686" y="41934"/>
                </a:lnTo>
                <a:lnTo>
                  <a:pt x="29927" y="41813"/>
                </a:lnTo>
                <a:lnTo>
                  <a:pt x="30108" y="41692"/>
                </a:lnTo>
                <a:lnTo>
                  <a:pt x="30229" y="41511"/>
                </a:lnTo>
                <a:lnTo>
                  <a:pt x="30349" y="41270"/>
                </a:lnTo>
                <a:lnTo>
                  <a:pt x="30410" y="41089"/>
                </a:lnTo>
                <a:lnTo>
                  <a:pt x="30410" y="40847"/>
                </a:lnTo>
                <a:lnTo>
                  <a:pt x="30410" y="40606"/>
                </a:lnTo>
                <a:lnTo>
                  <a:pt x="30349" y="40425"/>
                </a:lnTo>
                <a:lnTo>
                  <a:pt x="30229" y="40184"/>
                </a:lnTo>
                <a:lnTo>
                  <a:pt x="30108" y="40003"/>
                </a:lnTo>
                <a:lnTo>
                  <a:pt x="29927" y="39882"/>
                </a:lnTo>
                <a:lnTo>
                  <a:pt x="29686" y="39761"/>
                </a:lnTo>
                <a:lnTo>
                  <a:pt x="29505" y="39701"/>
                </a:lnTo>
                <a:close/>
                <a:moveTo>
                  <a:pt x="34814" y="39701"/>
                </a:moveTo>
                <a:lnTo>
                  <a:pt x="34633" y="39761"/>
                </a:lnTo>
                <a:lnTo>
                  <a:pt x="34392" y="39882"/>
                </a:lnTo>
                <a:lnTo>
                  <a:pt x="34211" y="40003"/>
                </a:lnTo>
                <a:lnTo>
                  <a:pt x="34090" y="40184"/>
                </a:lnTo>
                <a:lnTo>
                  <a:pt x="33969" y="40425"/>
                </a:lnTo>
                <a:lnTo>
                  <a:pt x="33909" y="40606"/>
                </a:lnTo>
                <a:lnTo>
                  <a:pt x="33909" y="40847"/>
                </a:lnTo>
                <a:lnTo>
                  <a:pt x="33909" y="41089"/>
                </a:lnTo>
                <a:lnTo>
                  <a:pt x="33969" y="41270"/>
                </a:lnTo>
                <a:lnTo>
                  <a:pt x="34090" y="41511"/>
                </a:lnTo>
                <a:lnTo>
                  <a:pt x="34211" y="41692"/>
                </a:lnTo>
                <a:lnTo>
                  <a:pt x="34392" y="41813"/>
                </a:lnTo>
                <a:lnTo>
                  <a:pt x="34633" y="41934"/>
                </a:lnTo>
                <a:lnTo>
                  <a:pt x="34814" y="41994"/>
                </a:lnTo>
                <a:lnTo>
                  <a:pt x="35297" y="41994"/>
                </a:lnTo>
                <a:lnTo>
                  <a:pt x="35478" y="41934"/>
                </a:lnTo>
                <a:lnTo>
                  <a:pt x="35719" y="41813"/>
                </a:lnTo>
                <a:lnTo>
                  <a:pt x="35900" y="41692"/>
                </a:lnTo>
                <a:lnTo>
                  <a:pt x="36021" y="41511"/>
                </a:lnTo>
                <a:lnTo>
                  <a:pt x="36141" y="41270"/>
                </a:lnTo>
                <a:lnTo>
                  <a:pt x="36202" y="41089"/>
                </a:lnTo>
                <a:lnTo>
                  <a:pt x="36202" y="40847"/>
                </a:lnTo>
                <a:lnTo>
                  <a:pt x="36202" y="40606"/>
                </a:lnTo>
                <a:lnTo>
                  <a:pt x="36141" y="40425"/>
                </a:lnTo>
                <a:lnTo>
                  <a:pt x="36021" y="40184"/>
                </a:lnTo>
                <a:lnTo>
                  <a:pt x="35900" y="40003"/>
                </a:lnTo>
                <a:lnTo>
                  <a:pt x="35719" y="39882"/>
                </a:lnTo>
                <a:lnTo>
                  <a:pt x="35478" y="39761"/>
                </a:lnTo>
                <a:lnTo>
                  <a:pt x="35297" y="39701"/>
                </a:lnTo>
                <a:close/>
                <a:moveTo>
                  <a:pt x="40606" y="39701"/>
                </a:moveTo>
                <a:lnTo>
                  <a:pt x="40425" y="39761"/>
                </a:lnTo>
                <a:lnTo>
                  <a:pt x="40184" y="39882"/>
                </a:lnTo>
                <a:lnTo>
                  <a:pt x="40003" y="40003"/>
                </a:lnTo>
                <a:lnTo>
                  <a:pt x="39882" y="40184"/>
                </a:lnTo>
                <a:lnTo>
                  <a:pt x="39762" y="40425"/>
                </a:lnTo>
                <a:lnTo>
                  <a:pt x="39701" y="40606"/>
                </a:lnTo>
                <a:lnTo>
                  <a:pt x="39701" y="40847"/>
                </a:lnTo>
                <a:lnTo>
                  <a:pt x="39701" y="41089"/>
                </a:lnTo>
                <a:lnTo>
                  <a:pt x="39762" y="41270"/>
                </a:lnTo>
                <a:lnTo>
                  <a:pt x="39882" y="41511"/>
                </a:lnTo>
                <a:lnTo>
                  <a:pt x="40003" y="41692"/>
                </a:lnTo>
                <a:lnTo>
                  <a:pt x="40184" y="41813"/>
                </a:lnTo>
                <a:lnTo>
                  <a:pt x="40425" y="41934"/>
                </a:lnTo>
                <a:lnTo>
                  <a:pt x="40606" y="41994"/>
                </a:lnTo>
                <a:lnTo>
                  <a:pt x="41089" y="41994"/>
                </a:lnTo>
                <a:lnTo>
                  <a:pt x="41270" y="41934"/>
                </a:lnTo>
                <a:lnTo>
                  <a:pt x="41511" y="41813"/>
                </a:lnTo>
                <a:lnTo>
                  <a:pt x="41692" y="41692"/>
                </a:lnTo>
                <a:lnTo>
                  <a:pt x="41813" y="41511"/>
                </a:lnTo>
                <a:lnTo>
                  <a:pt x="41934" y="41270"/>
                </a:lnTo>
                <a:lnTo>
                  <a:pt x="41994" y="41089"/>
                </a:lnTo>
                <a:lnTo>
                  <a:pt x="41994" y="40847"/>
                </a:lnTo>
                <a:lnTo>
                  <a:pt x="41994" y="40606"/>
                </a:lnTo>
                <a:lnTo>
                  <a:pt x="41934" y="40425"/>
                </a:lnTo>
                <a:lnTo>
                  <a:pt x="41813" y="40184"/>
                </a:lnTo>
                <a:lnTo>
                  <a:pt x="41692" y="40003"/>
                </a:lnTo>
                <a:lnTo>
                  <a:pt x="41511" y="39882"/>
                </a:lnTo>
                <a:lnTo>
                  <a:pt x="41270" y="39761"/>
                </a:lnTo>
                <a:lnTo>
                  <a:pt x="41089" y="39701"/>
                </a:lnTo>
                <a:close/>
                <a:moveTo>
                  <a:pt x="46399" y="39701"/>
                </a:moveTo>
                <a:lnTo>
                  <a:pt x="46218" y="39761"/>
                </a:lnTo>
                <a:lnTo>
                  <a:pt x="45976" y="39882"/>
                </a:lnTo>
                <a:lnTo>
                  <a:pt x="45795" y="40003"/>
                </a:lnTo>
                <a:lnTo>
                  <a:pt x="45674" y="40184"/>
                </a:lnTo>
                <a:lnTo>
                  <a:pt x="45554" y="40425"/>
                </a:lnTo>
                <a:lnTo>
                  <a:pt x="45493" y="40606"/>
                </a:lnTo>
                <a:lnTo>
                  <a:pt x="45493" y="40847"/>
                </a:lnTo>
                <a:lnTo>
                  <a:pt x="45493" y="41089"/>
                </a:lnTo>
                <a:lnTo>
                  <a:pt x="45554" y="41270"/>
                </a:lnTo>
                <a:lnTo>
                  <a:pt x="45674" y="41511"/>
                </a:lnTo>
                <a:lnTo>
                  <a:pt x="45795" y="41692"/>
                </a:lnTo>
                <a:lnTo>
                  <a:pt x="45976" y="41813"/>
                </a:lnTo>
                <a:lnTo>
                  <a:pt x="46218" y="41934"/>
                </a:lnTo>
                <a:lnTo>
                  <a:pt x="46399" y="41994"/>
                </a:lnTo>
                <a:lnTo>
                  <a:pt x="46881" y="41994"/>
                </a:lnTo>
                <a:lnTo>
                  <a:pt x="47062" y="41934"/>
                </a:lnTo>
                <a:lnTo>
                  <a:pt x="47304" y="41813"/>
                </a:lnTo>
                <a:lnTo>
                  <a:pt x="47485" y="41692"/>
                </a:lnTo>
                <a:lnTo>
                  <a:pt x="47605" y="41511"/>
                </a:lnTo>
                <a:lnTo>
                  <a:pt x="47726" y="41270"/>
                </a:lnTo>
                <a:lnTo>
                  <a:pt x="47786" y="41089"/>
                </a:lnTo>
                <a:lnTo>
                  <a:pt x="47786" y="40847"/>
                </a:lnTo>
                <a:lnTo>
                  <a:pt x="47786" y="40606"/>
                </a:lnTo>
                <a:lnTo>
                  <a:pt x="47726" y="40425"/>
                </a:lnTo>
                <a:lnTo>
                  <a:pt x="47605" y="40184"/>
                </a:lnTo>
                <a:lnTo>
                  <a:pt x="47485" y="40003"/>
                </a:lnTo>
                <a:lnTo>
                  <a:pt x="47304" y="39882"/>
                </a:lnTo>
                <a:lnTo>
                  <a:pt x="47062" y="39761"/>
                </a:lnTo>
                <a:lnTo>
                  <a:pt x="46881" y="39701"/>
                </a:lnTo>
                <a:close/>
                <a:moveTo>
                  <a:pt x="52191" y="39701"/>
                </a:moveTo>
                <a:lnTo>
                  <a:pt x="52010" y="39761"/>
                </a:lnTo>
                <a:lnTo>
                  <a:pt x="51768" y="39882"/>
                </a:lnTo>
                <a:lnTo>
                  <a:pt x="51587" y="40003"/>
                </a:lnTo>
                <a:lnTo>
                  <a:pt x="51467" y="40184"/>
                </a:lnTo>
                <a:lnTo>
                  <a:pt x="51346" y="40425"/>
                </a:lnTo>
                <a:lnTo>
                  <a:pt x="51286" y="40606"/>
                </a:lnTo>
                <a:lnTo>
                  <a:pt x="51286" y="40847"/>
                </a:lnTo>
                <a:lnTo>
                  <a:pt x="51286" y="41089"/>
                </a:lnTo>
                <a:lnTo>
                  <a:pt x="51346" y="41270"/>
                </a:lnTo>
                <a:lnTo>
                  <a:pt x="51467" y="41511"/>
                </a:lnTo>
                <a:lnTo>
                  <a:pt x="51587" y="41692"/>
                </a:lnTo>
                <a:lnTo>
                  <a:pt x="51768" y="41813"/>
                </a:lnTo>
                <a:lnTo>
                  <a:pt x="52010" y="41934"/>
                </a:lnTo>
                <a:lnTo>
                  <a:pt x="52191" y="41994"/>
                </a:lnTo>
                <a:lnTo>
                  <a:pt x="52673" y="41994"/>
                </a:lnTo>
                <a:lnTo>
                  <a:pt x="52854" y="41934"/>
                </a:lnTo>
                <a:lnTo>
                  <a:pt x="53096" y="41813"/>
                </a:lnTo>
                <a:lnTo>
                  <a:pt x="53277" y="41692"/>
                </a:lnTo>
                <a:lnTo>
                  <a:pt x="53397" y="41511"/>
                </a:lnTo>
                <a:lnTo>
                  <a:pt x="53518" y="41270"/>
                </a:lnTo>
                <a:lnTo>
                  <a:pt x="53578" y="41089"/>
                </a:lnTo>
                <a:lnTo>
                  <a:pt x="53578" y="40847"/>
                </a:lnTo>
                <a:lnTo>
                  <a:pt x="53578" y="40606"/>
                </a:lnTo>
                <a:lnTo>
                  <a:pt x="53518" y="40425"/>
                </a:lnTo>
                <a:lnTo>
                  <a:pt x="53397" y="40184"/>
                </a:lnTo>
                <a:lnTo>
                  <a:pt x="53277" y="40003"/>
                </a:lnTo>
                <a:lnTo>
                  <a:pt x="53096" y="39882"/>
                </a:lnTo>
                <a:lnTo>
                  <a:pt x="52854" y="39761"/>
                </a:lnTo>
                <a:lnTo>
                  <a:pt x="52673" y="39701"/>
                </a:lnTo>
                <a:close/>
                <a:moveTo>
                  <a:pt x="57983" y="39701"/>
                </a:moveTo>
                <a:lnTo>
                  <a:pt x="57802" y="39761"/>
                </a:lnTo>
                <a:lnTo>
                  <a:pt x="57561" y="39882"/>
                </a:lnTo>
                <a:lnTo>
                  <a:pt x="57380" y="40003"/>
                </a:lnTo>
                <a:lnTo>
                  <a:pt x="57259" y="40184"/>
                </a:lnTo>
                <a:lnTo>
                  <a:pt x="57138" y="40425"/>
                </a:lnTo>
                <a:lnTo>
                  <a:pt x="57078" y="40606"/>
                </a:lnTo>
                <a:lnTo>
                  <a:pt x="57078" y="40847"/>
                </a:lnTo>
                <a:lnTo>
                  <a:pt x="57078" y="41089"/>
                </a:lnTo>
                <a:lnTo>
                  <a:pt x="57138" y="41270"/>
                </a:lnTo>
                <a:lnTo>
                  <a:pt x="57259" y="41511"/>
                </a:lnTo>
                <a:lnTo>
                  <a:pt x="57380" y="41692"/>
                </a:lnTo>
                <a:lnTo>
                  <a:pt x="57561" y="41813"/>
                </a:lnTo>
                <a:lnTo>
                  <a:pt x="57802" y="41934"/>
                </a:lnTo>
                <a:lnTo>
                  <a:pt x="57983" y="41994"/>
                </a:lnTo>
                <a:lnTo>
                  <a:pt x="58466" y="41994"/>
                </a:lnTo>
                <a:lnTo>
                  <a:pt x="58647" y="41934"/>
                </a:lnTo>
                <a:lnTo>
                  <a:pt x="58888" y="41813"/>
                </a:lnTo>
                <a:lnTo>
                  <a:pt x="59069" y="41692"/>
                </a:lnTo>
                <a:lnTo>
                  <a:pt x="59190" y="41511"/>
                </a:lnTo>
                <a:lnTo>
                  <a:pt x="59310" y="41270"/>
                </a:lnTo>
                <a:lnTo>
                  <a:pt x="59371" y="41089"/>
                </a:lnTo>
                <a:lnTo>
                  <a:pt x="59371" y="40847"/>
                </a:lnTo>
                <a:lnTo>
                  <a:pt x="59371" y="40606"/>
                </a:lnTo>
                <a:lnTo>
                  <a:pt x="59310" y="40425"/>
                </a:lnTo>
                <a:lnTo>
                  <a:pt x="59190" y="40184"/>
                </a:lnTo>
                <a:lnTo>
                  <a:pt x="59069" y="40003"/>
                </a:lnTo>
                <a:lnTo>
                  <a:pt x="58888" y="39882"/>
                </a:lnTo>
                <a:lnTo>
                  <a:pt x="58647" y="39761"/>
                </a:lnTo>
                <a:lnTo>
                  <a:pt x="58466" y="39701"/>
                </a:lnTo>
                <a:close/>
                <a:moveTo>
                  <a:pt x="63775" y="39701"/>
                </a:moveTo>
                <a:lnTo>
                  <a:pt x="63594" y="39761"/>
                </a:lnTo>
                <a:lnTo>
                  <a:pt x="63353" y="39882"/>
                </a:lnTo>
                <a:lnTo>
                  <a:pt x="63172" y="40003"/>
                </a:lnTo>
                <a:lnTo>
                  <a:pt x="63051" y="40184"/>
                </a:lnTo>
                <a:lnTo>
                  <a:pt x="62931" y="40425"/>
                </a:lnTo>
                <a:lnTo>
                  <a:pt x="62870" y="40606"/>
                </a:lnTo>
                <a:lnTo>
                  <a:pt x="62870" y="40847"/>
                </a:lnTo>
                <a:lnTo>
                  <a:pt x="62870" y="41089"/>
                </a:lnTo>
                <a:lnTo>
                  <a:pt x="62931" y="41270"/>
                </a:lnTo>
                <a:lnTo>
                  <a:pt x="63051" y="41511"/>
                </a:lnTo>
                <a:lnTo>
                  <a:pt x="63172" y="41692"/>
                </a:lnTo>
                <a:lnTo>
                  <a:pt x="63353" y="41813"/>
                </a:lnTo>
                <a:lnTo>
                  <a:pt x="63594" y="41934"/>
                </a:lnTo>
                <a:lnTo>
                  <a:pt x="63775" y="41994"/>
                </a:lnTo>
                <a:lnTo>
                  <a:pt x="64258" y="41994"/>
                </a:lnTo>
                <a:lnTo>
                  <a:pt x="64439" y="41934"/>
                </a:lnTo>
                <a:lnTo>
                  <a:pt x="64680" y="41813"/>
                </a:lnTo>
                <a:lnTo>
                  <a:pt x="64861" y="41692"/>
                </a:lnTo>
                <a:lnTo>
                  <a:pt x="64982" y="41511"/>
                </a:lnTo>
                <a:lnTo>
                  <a:pt x="65103" y="41270"/>
                </a:lnTo>
                <a:lnTo>
                  <a:pt x="65163" y="41089"/>
                </a:lnTo>
                <a:lnTo>
                  <a:pt x="65163" y="40847"/>
                </a:lnTo>
                <a:lnTo>
                  <a:pt x="65163" y="40606"/>
                </a:lnTo>
                <a:lnTo>
                  <a:pt x="65103" y="40425"/>
                </a:lnTo>
                <a:lnTo>
                  <a:pt x="64982" y="40184"/>
                </a:lnTo>
                <a:lnTo>
                  <a:pt x="64861" y="40003"/>
                </a:lnTo>
                <a:lnTo>
                  <a:pt x="64680" y="39882"/>
                </a:lnTo>
                <a:lnTo>
                  <a:pt x="64439" y="39761"/>
                </a:lnTo>
                <a:lnTo>
                  <a:pt x="64258" y="39701"/>
                </a:lnTo>
                <a:close/>
                <a:moveTo>
                  <a:pt x="69567" y="39701"/>
                </a:moveTo>
                <a:lnTo>
                  <a:pt x="69386" y="39761"/>
                </a:lnTo>
                <a:lnTo>
                  <a:pt x="69145" y="39882"/>
                </a:lnTo>
                <a:lnTo>
                  <a:pt x="68964" y="40003"/>
                </a:lnTo>
                <a:lnTo>
                  <a:pt x="68843" y="40184"/>
                </a:lnTo>
                <a:lnTo>
                  <a:pt x="68723" y="40425"/>
                </a:lnTo>
                <a:lnTo>
                  <a:pt x="68662" y="40606"/>
                </a:lnTo>
                <a:lnTo>
                  <a:pt x="68662" y="40847"/>
                </a:lnTo>
                <a:lnTo>
                  <a:pt x="68662" y="41089"/>
                </a:lnTo>
                <a:lnTo>
                  <a:pt x="68723" y="41270"/>
                </a:lnTo>
                <a:lnTo>
                  <a:pt x="68843" y="41511"/>
                </a:lnTo>
                <a:lnTo>
                  <a:pt x="68964" y="41692"/>
                </a:lnTo>
                <a:lnTo>
                  <a:pt x="69145" y="41813"/>
                </a:lnTo>
                <a:lnTo>
                  <a:pt x="69386" y="41934"/>
                </a:lnTo>
                <a:lnTo>
                  <a:pt x="69567" y="41994"/>
                </a:lnTo>
                <a:lnTo>
                  <a:pt x="70050" y="41994"/>
                </a:lnTo>
                <a:lnTo>
                  <a:pt x="70231" y="41934"/>
                </a:lnTo>
                <a:lnTo>
                  <a:pt x="70472" y="41813"/>
                </a:lnTo>
                <a:lnTo>
                  <a:pt x="70653" y="41692"/>
                </a:lnTo>
                <a:lnTo>
                  <a:pt x="70774" y="41511"/>
                </a:lnTo>
                <a:lnTo>
                  <a:pt x="70895" y="41270"/>
                </a:lnTo>
                <a:lnTo>
                  <a:pt x="70955" y="41089"/>
                </a:lnTo>
                <a:lnTo>
                  <a:pt x="70955" y="40847"/>
                </a:lnTo>
                <a:lnTo>
                  <a:pt x="70955" y="40606"/>
                </a:lnTo>
                <a:lnTo>
                  <a:pt x="70895" y="40425"/>
                </a:lnTo>
                <a:lnTo>
                  <a:pt x="70774" y="40184"/>
                </a:lnTo>
                <a:lnTo>
                  <a:pt x="70653" y="40003"/>
                </a:lnTo>
                <a:lnTo>
                  <a:pt x="70472" y="39882"/>
                </a:lnTo>
                <a:lnTo>
                  <a:pt x="70231" y="39761"/>
                </a:lnTo>
                <a:lnTo>
                  <a:pt x="70050" y="39701"/>
                </a:lnTo>
                <a:close/>
                <a:moveTo>
                  <a:pt x="75360" y="39701"/>
                </a:moveTo>
                <a:lnTo>
                  <a:pt x="75179" y="39761"/>
                </a:lnTo>
                <a:lnTo>
                  <a:pt x="74937" y="39882"/>
                </a:lnTo>
                <a:lnTo>
                  <a:pt x="74756" y="40003"/>
                </a:lnTo>
                <a:lnTo>
                  <a:pt x="74636" y="40184"/>
                </a:lnTo>
                <a:lnTo>
                  <a:pt x="74515" y="40425"/>
                </a:lnTo>
                <a:lnTo>
                  <a:pt x="74455" y="40606"/>
                </a:lnTo>
                <a:lnTo>
                  <a:pt x="74455" y="40847"/>
                </a:lnTo>
                <a:lnTo>
                  <a:pt x="74455" y="41089"/>
                </a:lnTo>
                <a:lnTo>
                  <a:pt x="74515" y="41270"/>
                </a:lnTo>
                <a:lnTo>
                  <a:pt x="74636" y="41511"/>
                </a:lnTo>
                <a:lnTo>
                  <a:pt x="74756" y="41692"/>
                </a:lnTo>
                <a:lnTo>
                  <a:pt x="74937" y="41813"/>
                </a:lnTo>
                <a:lnTo>
                  <a:pt x="75179" y="41934"/>
                </a:lnTo>
                <a:lnTo>
                  <a:pt x="75360" y="41994"/>
                </a:lnTo>
                <a:lnTo>
                  <a:pt x="75722" y="41994"/>
                </a:lnTo>
                <a:lnTo>
                  <a:pt x="75903" y="39761"/>
                </a:lnTo>
                <a:lnTo>
                  <a:pt x="75601" y="39701"/>
                </a:lnTo>
                <a:close/>
                <a:moveTo>
                  <a:pt x="2957" y="42597"/>
                </a:moveTo>
                <a:lnTo>
                  <a:pt x="2776" y="42658"/>
                </a:lnTo>
                <a:lnTo>
                  <a:pt x="2534" y="42778"/>
                </a:lnTo>
                <a:lnTo>
                  <a:pt x="2353" y="42899"/>
                </a:lnTo>
                <a:lnTo>
                  <a:pt x="2233" y="43080"/>
                </a:lnTo>
                <a:lnTo>
                  <a:pt x="2112" y="43321"/>
                </a:lnTo>
                <a:lnTo>
                  <a:pt x="2052" y="43502"/>
                </a:lnTo>
                <a:lnTo>
                  <a:pt x="2052" y="43744"/>
                </a:lnTo>
                <a:lnTo>
                  <a:pt x="2052" y="43985"/>
                </a:lnTo>
                <a:lnTo>
                  <a:pt x="2112" y="44166"/>
                </a:lnTo>
                <a:lnTo>
                  <a:pt x="2233" y="44407"/>
                </a:lnTo>
                <a:lnTo>
                  <a:pt x="2353" y="44588"/>
                </a:lnTo>
                <a:lnTo>
                  <a:pt x="2534" y="44709"/>
                </a:lnTo>
                <a:lnTo>
                  <a:pt x="2776" y="44830"/>
                </a:lnTo>
                <a:lnTo>
                  <a:pt x="2957" y="44890"/>
                </a:lnTo>
                <a:lnTo>
                  <a:pt x="3439" y="44890"/>
                </a:lnTo>
                <a:lnTo>
                  <a:pt x="3620" y="44830"/>
                </a:lnTo>
                <a:lnTo>
                  <a:pt x="3862" y="44709"/>
                </a:lnTo>
                <a:lnTo>
                  <a:pt x="4043" y="44588"/>
                </a:lnTo>
                <a:lnTo>
                  <a:pt x="4164" y="44407"/>
                </a:lnTo>
                <a:lnTo>
                  <a:pt x="4284" y="44166"/>
                </a:lnTo>
                <a:lnTo>
                  <a:pt x="4345" y="43985"/>
                </a:lnTo>
                <a:lnTo>
                  <a:pt x="4345" y="43744"/>
                </a:lnTo>
                <a:lnTo>
                  <a:pt x="4345" y="43502"/>
                </a:lnTo>
                <a:lnTo>
                  <a:pt x="4284" y="43321"/>
                </a:lnTo>
                <a:lnTo>
                  <a:pt x="4164" y="43080"/>
                </a:lnTo>
                <a:lnTo>
                  <a:pt x="4043" y="42899"/>
                </a:lnTo>
                <a:lnTo>
                  <a:pt x="3862" y="42778"/>
                </a:lnTo>
                <a:lnTo>
                  <a:pt x="3620" y="42658"/>
                </a:lnTo>
                <a:lnTo>
                  <a:pt x="3439" y="42597"/>
                </a:lnTo>
                <a:close/>
                <a:moveTo>
                  <a:pt x="8749" y="42597"/>
                </a:moveTo>
                <a:lnTo>
                  <a:pt x="8568" y="42658"/>
                </a:lnTo>
                <a:lnTo>
                  <a:pt x="8327" y="42778"/>
                </a:lnTo>
                <a:lnTo>
                  <a:pt x="8146" y="42899"/>
                </a:lnTo>
                <a:lnTo>
                  <a:pt x="8025" y="43080"/>
                </a:lnTo>
                <a:lnTo>
                  <a:pt x="7904" y="43321"/>
                </a:lnTo>
                <a:lnTo>
                  <a:pt x="7844" y="43502"/>
                </a:lnTo>
                <a:lnTo>
                  <a:pt x="7844" y="43744"/>
                </a:lnTo>
                <a:lnTo>
                  <a:pt x="7844" y="43985"/>
                </a:lnTo>
                <a:lnTo>
                  <a:pt x="7904" y="44166"/>
                </a:lnTo>
                <a:lnTo>
                  <a:pt x="8025" y="44407"/>
                </a:lnTo>
                <a:lnTo>
                  <a:pt x="8146" y="44588"/>
                </a:lnTo>
                <a:lnTo>
                  <a:pt x="8327" y="44709"/>
                </a:lnTo>
                <a:lnTo>
                  <a:pt x="8568" y="44830"/>
                </a:lnTo>
                <a:lnTo>
                  <a:pt x="8749" y="44890"/>
                </a:lnTo>
                <a:lnTo>
                  <a:pt x="9232" y="44890"/>
                </a:lnTo>
                <a:lnTo>
                  <a:pt x="9413" y="44830"/>
                </a:lnTo>
                <a:lnTo>
                  <a:pt x="9654" y="44709"/>
                </a:lnTo>
                <a:lnTo>
                  <a:pt x="9835" y="44588"/>
                </a:lnTo>
                <a:lnTo>
                  <a:pt x="9956" y="44407"/>
                </a:lnTo>
                <a:lnTo>
                  <a:pt x="10076" y="44166"/>
                </a:lnTo>
                <a:lnTo>
                  <a:pt x="10137" y="43985"/>
                </a:lnTo>
                <a:lnTo>
                  <a:pt x="10137" y="43744"/>
                </a:lnTo>
                <a:lnTo>
                  <a:pt x="10137" y="43502"/>
                </a:lnTo>
                <a:lnTo>
                  <a:pt x="10076" y="43321"/>
                </a:lnTo>
                <a:lnTo>
                  <a:pt x="9956" y="43080"/>
                </a:lnTo>
                <a:lnTo>
                  <a:pt x="9835" y="42899"/>
                </a:lnTo>
                <a:lnTo>
                  <a:pt x="9654" y="42778"/>
                </a:lnTo>
                <a:lnTo>
                  <a:pt x="9413" y="42658"/>
                </a:lnTo>
                <a:lnTo>
                  <a:pt x="9232" y="42597"/>
                </a:lnTo>
                <a:close/>
                <a:moveTo>
                  <a:pt x="14541" y="42597"/>
                </a:moveTo>
                <a:lnTo>
                  <a:pt x="14360" y="42658"/>
                </a:lnTo>
                <a:lnTo>
                  <a:pt x="14119" y="42778"/>
                </a:lnTo>
                <a:lnTo>
                  <a:pt x="13938" y="42899"/>
                </a:lnTo>
                <a:lnTo>
                  <a:pt x="13817" y="43080"/>
                </a:lnTo>
                <a:lnTo>
                  <a:pt x="13697" y="43321"/>
                </a:lnTo>
                <a:lnTo>
                  <a:pt x="13636" y="43502"/>
                </a:lnTo>
                <a:lnTo>
                  <a:pt x="13636" y="43744"/>
                </a:lnTo>
                <a:lnTo>
                  <a:pt x="13636" y="43985"/>
                </a:lnTo>
                <a:lnTo>
                  <a:pt x="13697" y="44166"/>
                </a:lnTo>
                <a:lnTo>
                  <a:pt x="13817" y="44407"/>
                </a:lnTo>
                <a:lnTo>
                  <a:pt x="13938" y="44588"/>
                </a:lnTo>
                <a:lnTo>
                  <a:pt x="14119" y="44709"/>
                </a:lnTo>
                <a:lnTo>
                  <a:pt x="14360" y="44830"/>
                </a:lnTo>
                <a:lnTo>
                  <a:pt x="14541" y="44890"/>
                </a:lnTo>
                <a:lnTo>
                  <a:pt x="15024" y="44890"/>
                </a:lnTo>
                <a:lnTo>
                  <a:pt x="15205" y="44830"/>
                </a:lnTo>
                <a:lnTo>
                  <a:pt x="15446" y="44709"/>
                </a:lnTo>
                <a:lnTo>
                  <a:pt x="15627" y="44588"/>
                </a:lnTo>
                <a:lnTo>
                  <a:pt x="15748" y="44407"/>
                </a:lnTo>
                <a:lnTo>
                  <a:pt x="15869" y="44166"/>
                </a:lnTo>
                <a:lnTo>
                  <a:pt x="15929" y="43985"/>
                </a:lnTo>
                <a:lnTo>
                  <a:pt x="15929" y="43744"/>
                </a:lnTo>
                <a:lnTo>
                  <a:pt x="15929" y="43502"/>
                </a:lnTo>
                <a:lnTo>
                  <a:pt x="15869" y="43321"/>
                </a:lnTo>
                <a:lnTo>
                  <a:pt x="15748" y="43080"/>
                </a:lnTo>
                <a:lnTo>
                  <a:pt x="15627" y="42899"/>
                </a:lnTo>
                <a:lnTo>
                  <a:pt x="15446" y="42778"/>
                </a:lnTo>
                <a:lnTo>
                  <a:pt x="15205" y="42658"/>
                </a:lnTo>
                <a:lnTo>
                  <a:pt x="15024" y="42597"/>
                </a:lnTo>
                <a:close/>
                <a:moveTo>
                  <a:pt x="20333" y="42597"/>
                </a:moveTo>
                <a:lnTo>
                  <a:pt x="20152" y="42658"/>
                </a:lnTo>
                <a:lnTo>
                  <a:pt x="19911" y="42778"/>
                </a:lnTo>
                <a:lnTo>
                  <a:pt x="19730" y="42899"/>
                </a:lnTo>
                <a:lnTo>
                  <a:pt x="19609" y="43080"/>
                </a:lnTo>
                <a:lnTo>
                  <a:pt x="19489" y="43321"/>
                </a:lnTo>
                <a:lnTo>
                  <a:pt x="19428" y="43502"/>
                </a:lnTo>
                <a:lnTo>
                  <a:pt x="19428" y="43744"/>
                </a:lnTo>
                <a:lnTo>
                  <a:pt x="19428" y="43985"/>
                </a:lnTo>
                <a:lnTo>
                  <a:pt x="19489" y="44166"/>
                </a:lnTo>
                <a:lnTo>
                  <a:pt x="19609" y="44407"/>
                </a:lnTo>
                <a:lnTo>
                  <a:pt x="19730" y="44588"/>
                </a:lnTo>
                <a:lnTo>
                  <a:pt x="19911" y="44709"/>
                </a:lnTo>
                <a:lnTo>
                  <a:pt x="20152" y="44830"/>
                </a:lnTo>
                <a:lnTo>
                  <a:pt x="20333" y="44890"/>
                </a:lnTo>
                <a:lnTo>
                  <a:pt x="20816" y="44890"/>
                </a:lnTo>
                <a:lnTo>
                  <a:pt x="20997" y="44830"/>
                </a:lnTo>
                <a:lnTo>
                  <a:pt x="21239" y="44709"/>
                </a:lnTo>
                <a:lnTo>
                  <a:pt x="21420" y="44588"/>
                </a:lnTo>
                <a:lnTo>
                  <a:pt x="21540" y="44407"/>
                </a:lnTo>
                <a:lnTo>
                  <a:pt x="21661" y="44166"/>
                </a:lnTo>
                <a:lnTo>
                  <a:pt x="21721" y="43985"/>
                </a:lnTo>
                <a:lnTo>
                  <a:pt x="21721" y="43744"/>
                </a:lnTo>
                <a:lnTo>
                  <a:pt x="21721" y="43502"/>
                </a:lnTo>
                <a:lnTo>
                  <a:pt x="21661" y="43321"/>
                </a:lnTo>
                <a:lnTo>
                  <a:pt x="21540" y="43080"/>
                </a:lnTo>
                <a:lnTo>
                  <a:pt x="21420" y="42899"/>
                </a:lnTo>
                <a:lnTo>
                  <a:pt x="21239" y="42778"/>
                </a:lnTo>
                <a:lnTo>
                  <a:pt x="20997" y="42658"/>
                </a:lnTo>
                <a:lnTo>
                  <a:pt x="20816" y="42597"/>
                </a:lnTo>
                <a:close/>
                <a:moveTo>
                  <a:pt x="26126" y="42597"/>
                </a:moveTo>
                <a:lnTo>
                  <a:pt x="25945" y="42658"/>
                </a:lnTo>
                <a:lnTo>
                  <a:pt x="25703" y="42778"/>
                </a:lnTo>
                <a:lnTo>
                  <a:pt x="25522" y="42899"/>
                </a:lnTo>
                <a:lnTo>
                  <a:pt x="25402" y="43080"/>
                </a:lnTo>
                <a:lnTo>
                  <a:pt x="25281" y="43321"/>
                </a:lnTo>
                <a:lnTo>
                  <a:pt x="25221" y="43502"/>
                </a:lnTo>
                <a:lnTo>
                  <a:pt x="25221" y="43744"/>
                </a:lnTo>
                <a:lnTo>
                  <a:pt x="25221" y="43985"/>
                </a:lnTo>
                <a:lnTo>
                  <a:pt x="25281" y="44166"/>
                </a:lnTo>
                <a:lnTo>
                  <a:pt x="25402" y="44407"/>
                </a:lnTo>
                <a:lnTo>
                  <a:pt x="25522" y="44588"/>
                </a:lnTo>
                <a:lnTo>
                  <a:pt x="25703" y="44709"/>
                </a:lnTo>
                <a:lnTo>
                  <a:pt x="25945" y="44830"/>
                </a:lnTo>
                <a:lnTo>
                  <a:pt x="26126" y="44890"/>
                </a:lnTo>
                <a:lnTo>
                  <a:pt x="26608" y="44890"/>
                </a:lnTo>
                <a:lnTo>
                  <a:pt x="26789" y="44830"/>
                </a:lnTo>
                <a:lnTo>
                  <a:pt x="27031" y="44709"/>
                </a:lnTo>
                <a:lnTo>
                  <a:pt x="27212" y="44588"/>
                </a:lnTo>
                <a:lnTo>
                  <a:pt x="27332" y="44407"/>
                </a:lnTo>
                <a:lnTo>
                  <a:pt x="27453" y="44166"/>
                </a:lnTo>
                <a:lnTo>
                  <a:pt x="27513" y="43985"/>
                </a:lnTo>
                <a:lnTo>
                  <a:pt x="27513" y="43744"/>
                </a:lnTo>
                <a:lnTo>
                  <a:pt x="27513" y="43502"/>
                </a:lnTo>
                <a:lnTo>
                  <a:pt x="27453" y="43321"/>
                </a:lnTo>
                <a:lnTo>
                  <a:pt x="27332" y="43080"/>
                </a:lnTo>
                <a:lnTo>
                  <a:pt x="27212" y="42899"/>
                </a:lnTo>
                <a:lnTo>
                  <a:pt x="27031" y="42778"/>
                </a:lnTo>
                <a:lnTo>
                  <a:pt x="26789" y="42658"/>
                </a:lnTo>
                <a:lnTo>
                  <a:pt x="26608" y="42597"/>
                </a:lnTo>
                <a:close/>
                <a:moveTo>
                  <a:pt x="31918" y="42597"/>
                </a:moveTo>
                <a:lnTo>
                  <a:pt x="31737" y="42658"/>
                </a:lnTo>
                <a:lnTo>
                  <a:pt x="31496" y="42778"/>
                </a:lnTo>
                <a:lnTo>
                  <a:pt x="31315" y="42899"/>
                </a:lnTo>
                <a:lnTo>
                  <a:pt x="31194" y="43080"/>
                </a:lnTo>
                <a:lnTo>
                  <a:pt x="31073" y="43321"/>
                </a:lnTo>
                <a:lnTo>
                  <a:pt x="31013" y="43502"/>
                </a:lnTo>
                <a:lnTo>
                  <a:pt x="31013" y="43744"/>
                </a:lnTo>
                <a:lnTo>
                  <a:pt x="31013" y="43985"/>
                </a:lnTo>
                <a:lnTo>
                  <a:pt x="31073" y="44166"/>
                </a:lnTo>
                <a:lnTo>
                  <a:pt x="31194" y="44407"/>
                </a:lnTo>
                <a:lnTo>
                  <a:pt x="31315" y="44588"/>
                </a:lnTo>
                <a:lnTo>
                  <a:pt x="31496" y="44709"/>
                </a:lnTo>
                <a:lnTo>
                  <a:pt x="31737" y="44830"/>
                </a:lnTo>
                <a:lnTo>
                  <a:pt x="31918" y="44890"/>
                </a:lnTo>
                <a:lnTo>
                  <a:pt x="32401" y="44890"/>
                </a:lnTo>
                <a:lnTo>
                  <a:pt x="32582" y="44830"/>
                </a:lnTo>
                <a:lnTo>
                  <a:pt x="32823" y="44709"/>
                </a:lnTo>
                <a:lnTo>
                  <a:pt x="33004" y="44588"/>
                </a:lnTo>
                <a:lnTo>
                  <a:pt x="33125" y="44407"/>
                </a:lnTo>
                <a:lnTo>
                  <a:pt x="33245" y="44166"/>
                </a:lnTo>
                <a:lnTo>
                  <a:pt x="33306" y="43985"/>
                </a:lnTo>
                <a:lnTo>
                  <a:pt x="33306" y="43744"/>
                </a:lnTo>
                <a:lnTo>
                  <a:pt x="33306" y="43502"/>
                </a:lnTo>
                <a:lnTo>
                  <a:pt x="33245" y="43321"/>
                </a:lnTo>
                <a:lnTo>
                  <a:pt x="33125" y="43080"/>
                </a:lnTo>
                <a:lnTo>
                  <a:pt x="33004" y="42899"/>
                </a:lnTo>
                <a:lnTo>
                  <a:pt x="32823" y="42778"/>
                </a:lnTo>
                <a:lnTo>
                  <a:pt x="32582" y="42658"/>
                </a:lnTo>
                <a:lnTo>
                  <a:pt x="32401" y="42597"/>
                </a:lnTo>
                <a:close/>
                <a:moveTo>
                  <a:pt x="37710" y="42597"/>
                </a:moveTo>
                <a:lnTo>
                  <a:pt x="37529" y="42658"/>
                </a:lnTo>
                <a:lnTo>
                  <a:pt x="37288" y="42778"/>
                </a:lnTo>
                <a:lnTo>
                  <a:pt x="37107" y="42899"/>
                </a:lnTo>
                <a:lnTo>
                  <a:pt x="36986" y="43080"/>
                </a:lnTo>
                <a:lnTo>
                  <a:pt x="36865" y="43321"/>
                </a:lnTo>
                <a:lnTo>
                  <a:pt x="36805" y="43502"/>
                </a:lnTo>
                <a:lnTo>
                  <a:pt x="36805" y="43744"/>
                </a:lnTo>
                <a:lnTo>
                  <a:pt x="36805" y="43985"/>
                </a:lnTo>
                <a:lnTo>
                  <a:pt x="36865" y="44166"/>
                </a:lnTo>
                <a:lnTo>
                  <a:pt x="36986" y="44407"/>
                </a:lnTo>
                <a:lnTo>
                  <a:pt x="37107" y="44588"/>
                </a:lnTo>
                <a:lnTo>
                  <a:pt x="37288" y="44709"/>
                </a:lnTo>
                <a:lnTo>
                  <a:pt x="37529" y="44830"/>
                </a:lnTo>
                <a:lnTo>
                  <a:pt x="37710" y="44890"/>
                </a:lnTo>
                <a:lnTo>
                  <a:pt x="38193" y="44890"/>
                </a:lnTo>
                <a:lnTo>
                  <a:pt x="38374" y="44830"/>
                </a:lnTo>
                <a:lnTo>
                  <a:pt x="38615" y="44709"/>
                </a:lnTo>
                <a:lnTo>
                  <a:pt x="38796" y="44588"/>
                </a:lnTo>
                <a:lnTo>
                  <a:pt x="38917" y="44407"/>
                </a:lnTo>
                <a:lnTo>
                  <a:pt x="39038" y="44166"/>
                </a:lnTo>
                <a:lnTo>
                  <a:pt x="39098" y="43985"/>
                </a:lnTo>
                <a:lnTo>
                  <a:pt x="39098" y="43744"/>
                </a:lnTo>
                <a:lnTo>
                  <a:pt x="39098" y="43502"/>
                </a:lnTo>
                <a:lnTo>
                  <a:pt x="39038" y="43321"/>
                </a:lnTo>
                <a:lnTo>
                  <a:pt x="38917" y="43080"/>
                </a:lnTo>
                <a:lnTo>
                  <a:pt x="38796" y="42899"/>
                </a:lnTo>
                <a:lnTo>
                  <a:pt x="38615" y="42778"/>
                </a:lnTo>
                <a:lnTo>
                  <a:pt x="38374" y="42658"/>
                </a:lnTo>
                <a:lnTo>
                  <a:pt x="38193" y="42597"/>
                </a:lnTo>
                <a:close/>
                <a:moveTo>
                  <a:pt x="43502" y="42597"/>
                </a:moveTo>
                <a:lnTo>
                  <a:pt x="43321" y="42658"/>
                </a:lnTo>
                <a:lnTo>
                  <a:pt x="43080" y="42778"/>
                </a:lnTo>
                <a:lnTo>
                  <a:pt x="42899" y="42899"/>
                </a:lnTo>
                <a:lnTo>
                  <a:pt x="42778" y="43080"/>
                </a:lnTo>
                <a:lnTo>
                  <a:pt x="42658" y="43321"/>
                </a:lnTo>
                <a:lnTo>
                  <a:pt x="42597" y="43502"/>
                </a:lnTo>
                <a:lnTo>
                  <a:pt x="42597" y="43744"/>
                </a:lnTo>
                <a:lnTo>
                  <a:pt x="42597" y="43985"/>
                </a:lnTo>
                <a:lnTo>
                  <a:pt x="42658" y="44166"/>
                </a:lnTo>
                <a:lnTo>
                  <a:pt x="42778" y="44407"/>
                </a:lnTo>
                <a:lnTo>
                  <a:pt x="42899" y="44588"/>
                </a:lnTo>
                <a:lnTo>
                  <a:pt x="43080" y="44709"/>
                </a:lnTo>
                <a:lnTo>
                  <a:pt x="43321" y="44830"/>
                </a:lnTo>
                <a:lnTo>
                  <a:pt x="43502" y="44890"/>
                </a:lnTo>
                <a:lnTo>
                  <a:pt x="43985" y="44890"/>
                </a:lnTo>
                <a:lnTo>
                  <a:pt x="44166" y="44830"/>
                </a:lnTo>
                <a:lnTo>
                  <a:pt x="44407" y="44709"/>
                </a:lnTo>
                <a:lnTo>
                  <a:pt x="44588" y="44588"/>
                </a:lnTo>
                <a:lnTo>
                  <a:pt x="44709" y="44407"/>
                </a:lnTo>
                <a:lnTo>
                  <a:pt x="44830" y="44166"/>
                </a:lnTo>
                <a:lnTo>
                  <a:pt x="44890" y="43985"/>
                </a:lnTo>
                <a:lnTo>
                  <a:pt x="44890" y="43744"/>
                </a:lnTo>
                <a:lnTo>
                  <a:pt x="44890" y="43502"/>
                </a:lnTo>
                <a:lnTo>
                  <a:pt x="44830" y="43321"/>
                </a:lnTo>
                <a:lnTo>
                  <a:pt x="44709" y="43080"/>
                </a:lnTo>
                <a:lnTo>
                  <a:pt x="44588" y="42899"/>
                </a:lnTo>
                <a:lnTo>
                  <a:pt x="44407" y="42778"/>
                </a:lnTo>
                <a:lnTo>
                  <a:pt x="44166" y="42658"/>
                </a:lnTo>
                <a:lnTo>
                  <a:pt x="43985" y="42597"/>
                </a:lnTo>
                <a:close/>
                <a:moveTo>
                  <a:pt x="49295" y="42597"/>
                </a:moveTo>
                <a:lnTo>
                  <a:pt x="49114" y="42658"/>
                </a:lnTo>
                <a:lnTo>
                  <a:pt x="48872" y="42778"/>
                </a:lnTo>
                <a:lnTo>
                  <a:pt x="48691" y="42899"/>
                </a:lnTo>
                <a:lnTo>
                  <a:pt x="48571" y="43080"/>
                </a:lnTo>
                <a:lnTo>
                  <a:pt x="48450" y="43321"/>
                </a:lnTo>
                <a:lnTo>
                  <a:pt x="48390" y="43502"/>
                </a:lnTo>
                <a:lnTo>
                  <a:pt x="48390" y="43744"/>
                </a:lnTo>
                <a:lnTo>
                  <a:pt x="48390" y="43985"/>
                </a:lnTo>
                <a:lnTo>
                  <a:pt x="48450" y="44166"/>
                </a:lnTo>
                <a:lnTo>
                  <a:pt x="48571" y="44407"/>
                </a:lnTo>
                <a:lnTo>
                  <a:pt x="48691" y="44588"/>
                </a:lnTo>
                <a:lnTo>
                  <a:pt x="48872" y="44709"/>
                </a:lnTo>
                <a:lnTo>
                  <a:pt x="49114" y="44830"/>
                </a:lnTo>
                <a:lnTo>
                  <a:pt x="49295" y="44890"/>
                </a:lnTo>
                <a:lnTo>
                  <a:pt x="49777" y="44890"/>
                </a:lnTo>
                <a:lnTo>
                  <a:pt x="49958" y="44830"/>
                </a:lnTo>
                <a:lnTo>
                  <a:pt x="50200" y="44709"/>
                </a:lnTo>
                <a:lnTo>
                  <a:pt x="50381" y="44588"/>
                </a:lnTo>
                <a:lnTo>
                  <a:pt x="50501" y="44407"/>
                </a:lnTo>
                <a:lnTo>
                  <a:pt x="50622" y="44166"/>
                </a:lnTo>
                <a:lnTo>
                  <a:pt x="50682" y="43985"/>
                </a:lnTo>
                <a:lnTo>
                  <a:pt x="50682" y="43744"/>
                </a:lnTo>
                <a:lnTo>
                  <a:pt x="50682" y="43502"/>
                </a:lnTo>
                <a:lnTo>
                  <a:pt x="50622" y="43321"/>
                </a:lnTo>
                <a:lnTo>
                  <a:pt x="50501" y="43080"/>
                </a:lnTo>
                <a:lnTo>
                  <a:pt x="50381" y="42899"/>
                </a:lnTo>
                <a:lnTo>
                  <a:pt x="50200" y="42778"/>
                </a:lnTo>
                <a:lnTo>
                  <a:pt x="49958" y="42658"/>
                </a:lnTo>
                <a:lnTo>
                  <a:pt x="49777" y="42597"/>
                </a:lnTo>
                <a:close/>
                <a:moveTo>
                  <a:pt x="55087" y="42597"/>
                </a:moveTo>
                <a:lnTo>
                  <a:pt x="54906" y="42658"/>
                </a:lnTo>
                <a:lnTo>
                  <a:pt x="54665" y="42778"/>
                </a:lnTo>
                <a:lnTo>
                  <a:pt x="54483" y="42899"/>
                </a:lnTo>
                <a:lnTo>
                  <a:pt x="54363" y="43080"/>
                </a:lnTo>
                <a:lnTo>
                  <a:pt x="54242" y="43321"/>
                </a:lnTo>
                <a:lnTo>
                  <a:pt x="54182" y="43502"/>
                </a:lnTo>
                <a:lnTo>
                  <a:pt x="54182" y="43744"/>
                </a:lnTo>
                <a:lnTo>
                  <a:pt x="54182" y="43985"/>
                </a:lnTo>
                <a:lnTo>
                  <a:pt x="54242" y="44166"/>
                </a:lnTo>
                <a:lnTo>
                  <a:pt x="54363" y="44407"/>
                </a:lnTo>
                <a:lnTo>
                  <a:pt x="54483" y="44588"/>
                </a:lnTo>
                <a:lnTo>
                  <a:pt x="54665" y="44709"/>
                </a:lnTo>
                <a:lnTo>
                  <a:pt x="54906" y="44830"/>
                </a:lnTo>
                <a:lnTo>
                  <a:pt x="55087" y="44890"/>
                </a:lnTo>
                <a:lnTo>
                  <a:pt x="55570" y="44890"/>
                </a:lnTo>
                <a:lnTo>
                  <a:pt x="55751" y="44830"/>
                </a:lnTo>
                <a:lnTo>
                  <a:pt x="55992" y="44709"/>
                </a:lnTo>
                <a:lnTo>
                  <a:pt x="56173" y="44588"/>
                </a:lnTo>
                <a:lnTo>
                  <a:pt x="56294" y="44407"/>
                </a:lnTo>
                <a:lnTo>
                  <a:pt x="56414" y="44166"/>
                </a:lnTo>
                <a:lnTo>
                  <a:pt x="56475" y="43985"/>
                </a:lnTo>
                <a:lnTo>
                  <a:pt x="56475" y="43744"/>
                </a:lnTo>
                <a:lnTo>
                  <a:pt x="56475" y="43502"/>
                </a:lnTo>
                <a:lnTo>
                  <a:pt x="56414" y="43321"/>
                </a:lnTo>
                <a:lnTo>
                  <a:pt x="56294" y="43080"/>
                </a:lnTo>
                <a:lnTo>
                  <a:pt x="56173" y="42899"/>
                </a:lnTo>
                <a:lnTo>
                  <a:pt x="55992" y="42778"/>
                </a:lnTo>
                <a:lnTo>
                  <a:pt x="55751" y="42658"/>
                </a:lnTo>
                <a:lnTo>
                  <a:pt x="55570" y="42597"/>
                </a:lnTo>
                <a:close/>
                <a:moveTo>
                  <a:pt x="60879" y="42597"/>
                </a:moveTo>
                <a:lnTo>
                  <a:pt x="60698" y="42658"/>
                </a:lnTo>
                <a:lnTo>
                  <a:pt x="60457" y="42778"/>
                </a:lnTo>
                <a:lnTo>
                  <a:pt x="60276" y="42899"/>
                </a:lnTo>
                <a:lnTo>
                  <a:pt x="60155" y="43080"/>
                </a:lnTo>
                <a:lnTo>
                  <a:pt x="60034" y="43321"/>
                </a:lnTo>
                <a:lnTo>
                  <a:pt x="59974" y="43502"/>
                </a:lnTo>
                <a:lnTo>
                  <a:pt x="59974" y="43744"/>
                </a:lnTo>
                <a:lnTo>
                  <a:pt x="59974" y="43985"/>
                </a:lnTo>
                <a:lnTo>
                  <a:pt x="60034" y="44166"/>
                </a:lnTo>
                <a:lnTo>
                  <a:pt x="60155" y="44407"/>
                </a:lnTo>
                <a:lnTo>
                  <a:pt x="60276" y="44588"/>
                </a:lnTo>
                <a:lnTo>
                  <a:pt x="60457" y="44709"/>
                </a:lnTo>
                <a:lnTo>
                  <a:pt x="60698" y="44830"/>
                </a:lnTo>
                <a:lnTo>
                  <a:pt x="60879" y="44890"/>
                </a:lnTo>
                <a:lnTo>
                  <a:pt x="61362" y="44890"/>
                </a:lnTo>
                <a:lnTo>
                  <a:pt x="61543" y="44830"/>
                </a:lnTo>
                <a:lnTo>
                  <a:pt x="61784" y="44709"/>
                </a:lnTo>
                <a:lnTo>
                  <a:pt x="61965" y="44588"/>
                </a:lnTo>
                <a:lnTo>
                  <a:pt x="62086" y="44407"/>
                </a:lnTo>
                <a:lnTo>
                  <a:pt x="62206" y="44166"/>
                </a:lnTo>
                <a:lnTo>
                  <a:pt x="62267" y="43985"/>
                </a:lnTo>
                <a:lnTo>
                  <a:pt x="62267" y="43744"/>
                </a:lnTo>
                <a:lnTo>
                  <a:pt x="62267" y="43502"/>
                </a:lnTo>
                <a:lnTo>
                  <a:pt x="62206" y="43321"/>
                </a:lnTo>
                <a:lnTo>
                  <a:pt x="62086" y="43080"/>
                </a:lnTo>
                <a:lnTo>
                  <a:pt x="61965" y="42899"/>
                </a:lnTo>
                <a:lnTo>
                  <a:pt x="61784" y="42778"/>
                </a:lnTo>
                <a:lnTo>
                  <a:pt x="61543" y="42658"/>
                </a:lnTo>
                <a:lnTo>
                  <a:pt x="61362" y="42597"/>
                </a:lnTo>
                <a:close/>
                <a:moveTo>
                  <a:pt x="66671" y="42597"/>
                </a:moveTo>
                <a:lnTo>
                  <a:pt x="66490" y="42658"/>
                </a:lnTo>
                <a:lnTo>
                  <a:pt x="66249" y="42778"/>
                </a:lnTo>
                <a:lnTo>
                  <a:pt x="66068" y="42899"/>
                </a:lnTo>
                <a:lnTo>
                  <a:pt x="65947" y="43080"/>
                </a:lnTo>
                <a:lnTo>
                  <a:pt x="65827" y="43321"/>
                </a:lnTo>
                <a:lnTo>
                  <a:pt x="65766" y="43502"/>
                </a:lnTo>
                <a:lnTo>
                  <a:pt x="65766" y="43744"/>
                </a:lnTo>
                <a:lnTo>
                  <a:pt x="65766" y="43985"/>
                </a:lnTo>
                <a:lnTo>
                  <a:pt x="65827" y="44166"/>
                </a:lnTo>
                <a:lnTo>
                  <a:pt x="65947" y="44407"/>
                </a:lnTo>
                <a:lnTo>
                  <a:pt x="66068" y="44588"/>
                </a:lnTo>
                <a:lnTo>
                  <a:pt x="66249" y="44709"/>
                </a:lnTo>
                <a:lnTo>
                  <a:pt x="66490" y="44830"/>
                </a:lnTo>
                <a:lnTo>
                  <a:pt x="66671" y="44890"/>
                </a:lnTo>
                <a:lnTo>
                  <a:pt x="67154" y="44890"/>
                </a:lnTo>
                <a:lnTo>
                  <a:pt x="67335" y="44830"/>
                </a:lnTo>
                <a:lnTo>
                  <a:pt x="67576" y="44709"/>
                </a:lnTo>
                <a:lnTo>
                  <a:pt x="67757" y="44588"/>
                </a:lnTo>
                <a:lnTo>
                  <a:pt x="67878" y="44407"/>
                </a:lnTo>
                <a:lnTo>
                  <a:pt x="67999" y="44166"/>
                </a:lnTo>
                <a:lnTo>
                  <a:pt x="68059" y="43985"/>
                </a:lnTo>
                <a:lnTo>
                  <a:pt x="68059" y="43744"/>
                </a:lnTo>
                <a:lnTo>
                  <a:pt x="68059" y="43502"/>
                </a:lnTo>
                <a:lnTo>
                  <a:pt x="67999" y="43321"/>
                </a:lnTo>
                <a:lnTo>
                  <a:pt x="67878" y="43080"/>
                </a:lnTo>
                <a:lnTo>
                  <a:pt x="67757" y="42899"/>
                </a:lnTo>
                <a:lnTo>
                  <a:pt x="67576" y="42778"/>
                </a:lnTo>
                <a:lnTo>
                  <a:pt x="67335" y="42658"/>
                </a:lnTo>
                <a:lnTo>
                  <a:pt x="67154" y="42597"/>
                </a:lnTo>
                <a:close/>
                <a:moveTo>
                  <a:pt x="72464" y="42597"/>
                </a:moveTo>
                <a:lnTo>
                  <a:pt x="72283" y="42658"/>
                </a:lnTo>
                <a:lnTo>
                  <a:pt x="72041" y="42778"/>
                </a:lnTo>
                <a:lnTo>
                  <a:pt x="71860" y="42899"/>
                </a:lnTo>
                <a:lnTo>
                  <a:pt x="71740" y="43080"/>
                </a:lnTo>
                <a:lnTo>
                  <a:pt x="71619" y="43321"/>
                </a:lnTo>
                <a:lnTo>
                  <a:pt x="71559" y="43502"/>
                </a:lnTo>
                <a:lnTo>
                  <a:pt x="71559" y="43744"/>
                </a:lnTo>
                <a:lnTo>
                  <a:pt x="71559" y="43985"/>
                </a:lnTo>
                <a:lnTo>
                  <a:pt x="71619" y="44166"/>
                </a:lnTo>
                <a:lnTo>
                  <a:pt x="71740" y="44407"/>
                </a:lnTo>
                <a:lnTo>
                  <a:pt x="71860" y="44588"/>
                </a:lnTo>
                <a:lnTo>
                  <a:pt x="72041" y="44709"/>
                </a:lnTo>
                <a:lnTo>
                  <a:pt x="72283" y="44830"/>
                </a:lnTo>
                <a:lnTo>
                  <a:pt x="72464" y="44890"/>
                </a:lnTo>
                <a:lnTo>
                  <a:pt x="72946" y="44890"/>
                </a:lnTo>
                <a:lnTo>
                  <a:pt x="73127" y="44830"/>
                </a:lnTo>
                <a:lnTo>
                  <a:pt x="73369" y="44709"/>
                </a:lnTo>
                <a:lnTo>
                  <a:pt x="73550" y="44588"/>
                </a:lnTo>
                <a:lnTo>
                  <a:pt x="73670" y="44407"/>
                </a:lnTo>
                <a:lnTo>
                  <a:pt x="73791" y="44166"/>
                </a:lnTo>
                <a:lnTo>
                  <a:pt x="73851" y="43985"/>
                </a:lnTo>
                <a:lnTo>
                  <a:pt x="73851" y="43744"/>
                </a:lnTo>
                <a:lnTo>
                  <a:pt x="73851" y="43502"/>
                </a:lnTo>
                <a:lnTo>
                  <a:pt x="73791" y="43321"/>
                </a:lnTo>
                <a:lnTo>
                  <a:pt x="73670" y="43080"/>
                </a:lnTo>
                <a:lnTo>
                  <a:pt x="73550" y="42899"/>
                </a:lnTo>
                <a:lnTo>
                  <a:pt x="73369" y="42778"/>
                </a:lnTo>
                <a:lnTo>
                  <a:pt x="73127" y="42658"/>
                </a:lnTo>
                <a:lnTo>
                  <a:pt x="72946" y="42597"/>
                </a:lnTo>
                <a:close/>
                <a:moveTo>
                  <a:pt x="724" y="45554"/>
                </a:moveTo>
                <a:lnTo>
                  <a:pt x="1147" y="47424"/>
                </a:lnTo>
                <a:lnTo>
                  <a:pt x="1267" y="47243"/>
                </a:lnTo>
                <a:lnTo>
                  <a:pt x="1388" y="47062"/>
                </a:lnTo>
                <a:lnTo>
                  <a:pt x="1448" y="46881"/>
                </a:lnTo>
                <a:lnTo>
                  <a:pt x="1448" y="46640"/>
                </a:lnTo>
                <a:lnTo>
                  <a:pt x="1388" y="46278"/>
                </a:lnTo>
                <a:lnTo>
                  <a:pt x="1267" y="45976"/>
                </a:lnTo>
                <a:lnTo>
                  <a:pt x="1026" y="45735"/>
                </a:lnTo>
                <a:lnTo>
                  <a:pt x="724" y="45554"/>
                </a:lnTo>
                <a:close/>
                <a:moveTo>
                  <a:pt x="75179" y="45554"/>
                </a:moveTo>
                <a:lnTo>
                  <a:pt x="74877" y="45735"/>
                </a:lnTo>
                <a:lnTo>
                  <a:pt x="74636" y="45976"/>
                </a:lnTo>
                <a:lnTo>
                  <a:pt x="74515" y="46278"/>
                </a:lnTo>
                <a:lnTo>
                  <a:pt x="74455" y="46640"/>
                </a:lnTo>
                <a:lnTo>
                  <a:pt x="74455" y="46881"/>
                </a:lnTo>
                <a:lnTo>
                  <a:pt x="74515" y="47062"/>
                </a:lnTo>
                <a:lnTo>
                  <a:pt x="74636" y="47303"/>
                </a:lnTo>
                <a:lnTo>
                  <a:pt x="74756" y="47424"/>
                </a:lnTo>
                <a:lnTo>
                  <a:pt x="75179" y="45554"/>
                </a:lnTo>
                <a:close/>
                <a:moveTo>
                  <a:pt x="5853" y="45493"/>
                </a:moveTo>
                <a:lnTo>
                  <a:pt x="5672" y="45554"/>
                </a:lnTo>
                <a:lnTo>
                  <a:pt x="5431" y="45674"/>
                </a:lnTo>
                <a:lnTo>
                  <a:pt x="5250" y="45795"/>
                </a:lnTo>
                <a:lnTo>
                  <a:pt x="5129" y="45976"/>
                </a:lnTo>
                <a:lnTo>
                  <a:pt x="5008" y="46217"/>
                </a:lnTo>
                <a:lnTo>
                  <a:pt x="4948" y="46398"/>
                </a:lnTo>
                <a:lnTo>
                  <a:pt x="4948" y="46640"/>
                </a:lnTo>
                <a:lnTo>
                  <a:pt x="4948" y="46881"/>
                </a:lnTo>
                <a:lnTo>
                  <a:pt x="5008" y="47062"/>
                </a:lnTo>
                <a:lnTo>
                  <a:pt x="5129" y="47303"/>
                </a:lnTo>
                <a:lnTo>
                  <a:pt x="5250" y="47484"/>
                </a:lnTo>
                <a:lnTo>
                  <a:pt x="5431" y="47605"/>
                </a:lnTo>
                <a:lnTo>
                  <a:pt x="5672" y="47726"/>
                </a:lnTo>
                <a:lnTo>
                  <a:pt x="5853" y="47786"/>
                </a:lnTo>
                <a:lnTo>
                  <a:pt x="6336" y="47786"/>
                </a:lnTo>
                <a:lnTo>
                  <a:pt x="6517" y="47726"/>
                </a:lnTo>
                <a:lnTo>
                  <a:pt x="6758" y="47605"/>
                </a:lnTo>
                <a:lnTo>
                  <a:pt x="6939" y="47484"/>
                </a:lnTo>
                <a:lnTo>
                  <a:pt x="7060" y="47303"/>
                </a:lnTo>
                <a:lnTo>
                  <a:pt x="7180" y="47062"/>
                </a:lnTo>
                <a:lnTo>
                  <a:pt x="7241" y="46881"/>
                </a:lnTo>
                <a:lnTo>
                  <a:pt x="7241" y="46640"/>
                </a:lnTo>
                <a:lnTo>
                  <a:pt x="7241" y="46398"/>
                </a:lnTo>
                <a:lnTo>
                  <a:pt x="7180" y="46217"/>
                </a:lnTo>
                <a:lnTo>
                  <a:pt x="7060" y="45976"/>
                </a:lnTo>
                <a:lnTo>
                  <a:pt x="6939" y="45795"/>
                </a:lnTo>
                <a:lnTo>
                  <a:pt x="6758" y="45674"/>
                </a:lnTo>
                <a:lnTo>
                  <a:pt x="6517" y="45554"/>
                </a:lnTo>
                <a:lnTo>
                  <a:pt x="6336" y="45493"/>
                </a:lnTo>
                <a:close/>
                <a:moveTo>
                  <a:pt x="11645" y="45493"/>
                </a:moveTo>
                <a:lnTo>
                  <a:pt x="11464" y="45554"/>
                </a:lnTo>
                <a:lnTo>
                  <a:pt x="11223" y="45674"/>
                </a:lnTo>
                <a:lnTo>
                  <a:pt x="11042" y="45795"/>
                </a:lnTo>
                <a:lnTo>
                  <a:pt x="10921" y="45976"/>
                </a:lnTo>
                <a:lnTo>
                  <a:pt x="10800" y="46217"/>
                </a:lnTo>
                <a:lnTo>
                  <a:pt x="10740" y="46398"/>
                </a:lnTo>
                <a:lnTo>
                  <a:pt x="10740" y="46640"/>
                </a:lnTo>
                <a:lnTo>
                  <a:pt x="10740" y="46881"/>
                </a:lnTo>
                <a:lnTo>
                  <a:pt x="10800" y="47062"/>
                </a:lnTo>
                <a:lnTo>
                  <a:pt x="10921" y="47303"/>
                </a:lnTo>
                <a:lnTo>
                  <a:pt x="11042" y="47484"/>
                </a:lnTo>
                <a:lnTo>
                  <a:pt x="11223" y="47605"/>
                </a:lnTo>
                <a:lnTo>
                  <a:pt x="11464" y="47726"/>
                </a:lnTo>
                <a:lnTo>
                  <a:pt x="11645" y="47786"/>
                </a:lnTo>
                <a:lnTo>
                  <a:pt x="12128" y="47786"/>
                </a:lnTo>
                <a:lnTo>
                  <a:pt x="12309" y="47726"/>
                </a:lnTo>
                <a:lnTo>
                  <a:pt x="12550" y="47605"/>
                </a:lnTo>
                <a:lnTo>
                  <a:pt x="12731" y="47484"/>
                </a:lnTo>
                <a:lnTo>
                  <a:pt x="12852" y="47303"/>
                </a:lnTo>
                <a:lnTo>
                  <a:pt x="12973" y="47062"/>
                </a:lnTo>
                <a:lnTo>
                  <a:pt x="13033" y="46881"/>
                </a:lnTo>
                <a:lnTo>
                  <a:pt x="13033" y="46640"/>
                </a:lnTo>
                <a:lnTo>
                  <a:pt x="13033" y="46398"/>
                </a:lnTo>
                <a:lnTo>
                  <a:pt x="12973" y="46217"/>
                </a:lnTo>
                <a:lnTo>
                  <a:pt x="12852" y="45976"/>
                </a:lnTo>
                <a:lnTo>
                  <a:pt x="12731" y="45795"/>
                </a:lnTo>
                <a:lnTo>
                  <a:pt x="12550" y="45674"/>
                </a:lnTo>
                <a:lnTo>
                  <a:pt x="12309" y="45554"/>
                </a:lnTo>
                <a:lnTo>
                  <a:pt x="12128" y="45493"/>
                </a:lnTo>
                <a:close/>
                <a:moveTo>
                  <a:pt x="17437" y="45493"/>
                </a:moveTo>
                <a:lnTo>
                  <a:pt x="17256" y="45554"/>
                </a:lnTo>
                <a:lnTo>
                  <a:pt x="17015" y="45674"/>
                </a:lnTo>
                <a:lnTo>
                  <a:pt x="16834" y="45795"/>
                </a:lnTo>
                <a:lnTo>
                  <a:pt x="16713" y="45976"/>
                </a:lnTo>
                <a:lnTo>
                  <a:pt x="16593" y="46217"/>
                </a:lnTo>
                <a:lnTo>
                  <a:pt x="16532" y="46398"/>
                </a:lnTo>
                <a:lnTo>
                  <a:pt x="16532" y="46640"/>
                </a:lnTo>
                <a:lnTo>
                  <a:pt x="16532" y="46881"/>
                </a:lnTo>
                <a:lnTo>
                  <a:pt x="16593" y="47062"/>
                </a:lnTo>
                <a:lnTo>
                  <a:pt x="16713" y="47303"/>
                </a:lnTo>
                <a:lnTo>
                  <a:pt x="16834" y="47484"/>
                </a:lnTo>
                <a:lnTo>
                  <a:pt x="17015" y="47605"/>
                </a:lnTo>
                <a:lnTo>
                  <a:pt x="17256" y="47726"/>
                </a:lnTo>
                <a:lnTo>
                  <a:pt x="17437" y="47786"/>
                </a:lnTo>
                <a:lnTo>
                  <a:pt x="17920" y="47786"/>
                </a:lnTo>
                <a:lnTo>
                  <a:pt x="18101" y="47726"/>
                </a:lnTo>
                <a:lnTo>
                  <a:pt x="18342" y="47605"/>
                </a:lnTo>
                <a:lnTo>
                  <a:pt x="18523" y="47484"/>
                </a:lnTo>
                <a:lnTo>
                  <a:pt x="18644" y="47303"/>
                </a:lnTo>
                <a:lnTo>
                  <a:pt x="18765" y="47062"/>
                </a:lnTo>
                <a:lnTo>
                  <a:pt x="18825" y="46881"/>
                </a:lnTo>
                <a:lnTo>
                  <a:pt x="18825" y="46640"/>
                </a:lnTo>
                <a:lnTo>
                  <a:pt x="18825" y="46398"/>
                </a:lnTo>
                <a:lnTo>
                  <a:pt x="18765" y="46217"/>
                </a:lnTo>
                <a:lnTo>
                  <a:pt x="18644" y="45976"/>
                </a:lnTo>
                <a:lnTo>
                  <a:pt x="18523" y="45795"/>
                </a:lnTo>
                <a:lnTo>
                  <a:pt x="18342" y="45674"/>
                </a:lnTo>
                <a:lnTo>
                  <a:pt x="18101" y="45554"/>
                </a:lnTo>
                <a:lnTo>
                  <a:pt x="17920" y="45493"/>
                </a:lnTo>
                <a:close/>
                <a:moveTo>
                  <a:pt x="23230" y="45493"/>
                </a:moveTo>
                <a:lnTo>
                  <a:pt x="23049" y="45554"/>
                </a:lnTo>
                <a:lnTo>
                  <a:pt x="22807" y="45674"/>
                </a:lnTo>
                <a:lnTo>
                  <a:pt x="22626" y="45795"/>
                </a:lnTo>
                <a:lnTo>
                  <a:pt x="22506" y="45976"/>
                </a:lnTo>
                <a:lnTo>
                  <a:pt x="22385" y="46217"/>
                </a:lnTo>
                <a:lnTo>
                  <a:pt x="22325" y="46398"/>
                </a:lnTo>
                <a:lnTo>
                  <a:pt x="22325" y="46640"/>
                </a:lnTo>
                <a:lnTo>
                  <a:pt x="22325" y="46881"/>
                </a:lnTo>
                <a:lnTo>
                  <a:pt x="22385" y="47062"/>
                </a:lnTo>
                <a:lnTo>
                  <a:pt x="22506" y="47303"/>
                </a:lnTo>
                <a:lnTo>
                  <a:pt x="22626" y="47484"/>
                </a:lnTo>
                <a:lnTo>
                  <a:pt x="22807" y="47605"/>
                </a:lnTo>
                <a:lnTo>
                  <a:pt x="23049" y="47726"/>
                </a:lnTo>
                <a:lnTo>
                  <a:pt x="23230" y="47786"/>
                </a:lnTo>
                <a:lnTo>
                  <a:pt x="23712" y="47786"/>
                </a:lnTo>
                <a:lnTo>
                  <a:pt x="23893" y="47726"/>
                </a:lnTo>
                <a:lnTo>
                  <a:pt x="24135" y="47605"/>
                </a:lnTo>
                <a:lnTo>
                  <a:pt x="24316" y="47484"/>
                </a:lnTo>
                <a:lnTo>
                  <a:pt x="24436" y="47303"/>
                </a:lnTo>
                <a:lnTo>
                  <a:pt x="24557" y="47062"/>
                </a:lnTo>
                <a:lnTo>
                  <a:pt x="24617" y="46881"/>
                </a:lnTo>
                <a:lnTo>
                  <a:pt x="24617" y="46640"/>
                </a:lnTo>
                <a:lnTo>
                  <a:pt x="24617" y="46398"/>
                </a:lnTo>
                <a:lnTo>
                  <a:pt x="24557" y="46217"/>
                </a:lnTo>
                <a:lnTo>
                  <a:pt x="24436" y="45976"/>
                </a:lnTo>
                <a:lnTo>
                  <a:pt x="24316" y="45795"/>
                </a:lnTo>
                <a:lnTo>
                  <a:pt x="24135" y="45674"/>
                </a:lnTo>
                <a:lnTo>
                  <a:pt x="23893" y="45554"/>
                </a:lnTo>
                <a:lnTo>
                  <a:pt x="23712" y="45493"/>
                </a:lnTo>
                <a:close/>
                <a:moveTo>
                  <a:pt x="29022" y="45493"/>
                </a:moveTo>
                <a:lnTo>
                  <a:pt x="28841" y="45554"/>
                </a:lnTo>
                <a:lnTo>
                  <a:pt x="28599" y="45674"/>
                </a:lnTo>
                <a:lnTo>
                  <a:pt x="28418" y="45795"/>
                </a:lnTo>
                <a:lnTo>
                  <a:pt x="28298" y="45976"/>
                </a:lnTo>
                <a:lnTo>
                  <a:pt x="28177" y="46217"/>
                </a:lnTo>
                <a:lnTo>
                  <a:pt x="28117" y="46398"/>
                </a:lnTo>
                <a:lnTo>
                  <a:pt x="28117" y="46640"/>
                </a:lnTo>
                <a:lnTo>
                  <a:pt x="28117" y="46881"/>
                </a:lnTo>
                <a:lnTo>
                  <a:pt x="28177" y="47062"/>
                </a:lnTo>
                <a:lnTo>
                  <a:pt x="28298" y="47303"/>
                </a:lnTo>
                <a:lnTo>
                  <a:pt x="28418" y="47484"/>
                </a:lnTo>
                <a:lnTo>
                  <a:pt x="28599" y="47605"/>
                </a:lnTo>
                <a:lnTo>
                  <a:pt x="28841" y="47726"/>
                </a:lnTo>
                <a:lnTo>
                  <a:pt x="29022" y="47786"/>
                </a:lnTo>
                <a:lnTo>
                  <a:pt x="29505" y="47786"/>
                </a:lnTo>
                <a:lnTo>
                  <a:pt x="29686" y="47726"/>
                </a:lnTo>
                <a:lnTo>
                  <a:pt x="29927" y="47605"/>
                </a:lnTo>
                <a:lnTo>
                  <a:pt x="30108" y="47484"/>
                </a:lnTo>
                <a:lnTo>
                  <a:pt x="30229" y="47303"/>
                </a:lnTo>
                <a:lnTo>
                  <a:pt x="30349" y="47062"/>
                </a:lnTo>
                <a:lnTo>
                  <a:pt x="30410" y="46881"/>
                </a:lnTo>
                <a:lnTo>
                  <a:pt x="30410" y="46640"/>
                </a:lnTo>
                <a:lnTo>
                  <a:pt x="30410" y="46398"/>
                </a:lnTo>
                <a:lnTo>
                  <a:pt x="30349" y="46217"/>
                </a:lnTo>
                <a:lnTo>
                  <a:pt x="30229" y="45976"/>
                </a:lnTo>
                <a:lnTo>
                  <a:pt x="30108" y="45795"/>
                </a:lnTo>
                <a:lnTo>
                  <a:pt x="29927" y="45674"/>
                </a:lnTo>
                <a:lnTo>
                  <a:pt x="29686" y="45554"/>
                </a:lnTo>
                <a:lnTo>
                  <a:pt x="29505" y="45493"/>
                </a:lnTo>
                <a:close/>
                <a:moveTo>
                  <a:pt x="34814" y="45493"/>
                </a:moveTo>
                <a:lnTo>
                  <a:pt x="34633" y="45554"/>
                </a:lnTo>
                <a:lnTo>
                  <a:pt x="34392" y="45674"/>
                </a:lnTo>
                <a:lnTo>
                  <a:pt x="34211" y="45795"/>
                </a:lnTo>
                <a:lnTo>
                  <a:pt x="34090" y="45976"/>
                </a:lnTo>
                <a:lnTo>
                  <a:pt x="33969" y="46217"/>
                </a:lnTo>
                <a:lnTo>
                  <a:pt x="33909" y="46398"/>
                </a:lnTo>
                <a:lnTo>
                  <a:pt x="33909" y="46640"/>
                </a:lnTo>
                <a:lnTo>
                  <a:pt x="33909" y="46881"/>
                </a:lnTo>
                <a:lnTo>
                  <a:pt x="33969" y="47062"/>
                </a:lnTo>
                <a:lnTo>
                  <a:pt x="34090" y="47303"/>
                </a:lnTo>
                <a:lnTo>
                  <a:pt x="34211" y="47484"/>
                </a:lnTo>
                <a:lnTo>
                  <a:pt x="34392" y="47605"/>
                </a:lnTo>
                <a:lnTo>
                  <a:pt x="34633" y="47726"/>
                </a:lnTo>
                <a:lnTo>
                  <a:pt x="34814" y="47786"/>
                </a:lnTo>
                <a:lnTo>
                  <a:pt x="35297" y="47786"/>
                </a:lnTo>
                <a:lnTo>
                  <a:pt x="35478" y="47726"/>
                </a:lnTo>
                <a:lnTo>
                  <a:pt x="35719" y="47605"/>
                </a:lnTo>
                <a:lnTo>
                  <a:pt x="35900" y="47484"/>
                </a:lnTo>
                <a:lnTo>
                  <a:pt x="36021" y="47303"/>
                </a:lnTo>
                <a:lnTo>
                  <a:pt x="36141" y="47062"/>
                </a:lnTo>
                <a:lnTo>
                  <a:pt x="36202" y="46881"/>
                </a:lnTo>
                <a:lnTo>
                  <a:pt x="36202" y="46640"/>
                </a:lnTo>
                <a:lnTo>
                  <a:pt x="36202" y="46398"/>
                </a:lnTo>
                <a:lnTo>
                  <a:pt x="36141" y="46217"/>
                </a:lnTo>
                <a:lnTo>
                  <a:pt x="36021" y="45976"/>
                </a:lnTo>
                <a:lnTo>
                  <a:pt x="35900" y="45795"/>
                </a:lnTo>
                <a:lnTo>
                  <a:pt x="35719" y="45674"/>
                </a:lnTo>
                <a:lnTo>
                  <a:pt x="35478" y="45554"/>
                </a:lnTo>
                <a:lnTo>
                  <a:pt x="35297" y="45493"/>
                </a:lnTo>
                <a:close/>
                <a:moveTo>
                  <a:pt x="40606" y="45493"/>
                </a:moveTo>
                <a:lnTo>
                  <a:pt x="40425" y="45554"/>
                </a:lnTo>
                <a:lnTo>
                  <a:pt x="40184" y="45674"/>
                </a:lnTo>
                <a:lnTo>
                  <a:pt x="40003" y="45795"/>
                </a:lnTo>
                <a:lnTo>
                  <a:pt x="39882" y="45976"/>
                </a:lnTo>
                <a:lnTo>
                  <a:pt x="39762" y="46217"/>
                </a:lnTo>
                <a:lnTo>
                  <a:pt x="39701" y="46398"/>
                </a:lnTo>
                <a:lnTo>
                  <a:pt x="39701" y="46640"/>
                </a:lnTo>
                <a:lnTo>
                  <a:pt x="39701" y="46881"/>
                </a:lnTo>
                <a:lnTo>
                  <a:pt x="39762" y="47062"/>
                </a:lnTo>
                <a:lnTo>
                  <a:pt x="39882" y="47303"/>
                </a:lnTo>
                <a:lnTo>
                  <a:pt x="40003" y="47484"/>
                </a:lnTo>
                <a:lnTo>
                  <a:pt x="40184" y="47605"/>
                </a:lnTo>
                <a:lnTo>
                  <a:pt x="40425" y="47726"/>
                </a:lnTo>
                <a:lnTo>
                  <a:pt x="40606" y="47786"/>
                </a:lnTo>
                <a:lnTo>
                  <a:pt x="41089" y="47786"/>
                </a:lnTo>
                <a:lnTo>
                  <a:pt x="41270" y="47726"/>
                </a:lnTo>
                <a:lnTo>
                  <a:pt x="41511" y="47605"/>
                </a:lnTo>
                <a:lnTo>
                  <a:pt x="41692" y="47484"/>
                </a:lnTo>
                <a:lnTo>
                  <a:pt x="41813" y="47303"/>
                </a:lnTo>
                <a:lnTo>
                  <a:pt x="41934" y="47062"/>
                </a:lnTo>
                <a:lnTo>
                  <a:pt x="41994" y="46881"/>
                </a:lnTo>
                <a:lnTo>
                  <a:pt x="41994" y="46640"/>
                </a:lnTo>
                <a:lnTo>
                  <a:pt x="41994" y="46398"/>
                </a:lnTo>
                <a:lnTo>
                  <a:pt x="41934" y="46217"/>
                </a:lnTo>
                <a:lnTo>
                  <a:pt x="41813" y="45976"/>
                </a:lnTo>
                <a:lnTo>
                  <a:pt x="41692" y="45795"/>
                </a:lnTo>
                <a:lnTo>
                  <a:pt x="41511" y="45674"/>
                </a:lnTo>
                <a:lnTo>
                  <a:pt x="41270" y="45554"/>
                </a:lnTo>
                <a:lnTo>
                  <a:pt x="41089" y="45493"/>
                </a:lnTo>
                <a:close/>
                <a:moveTo>
                  <a:pt x="46399" y="45493"/>
                </a:moveTo>
                <a:lnTo>
                  <a:pt x="46218" y="45554"/>
                </a:lnTo>
                <a:lnTo>
                  <a:pt x="45976" y="45674"/>
                </a:lnTo>
                <a:lnTo>
                  <a:pt x="45795" y="45795"/>
                </a:lnTo>
                <a:lnTo>
                  <a:pt x="45674" y="45976"/>
                </a:lnTo>
                <a:lnTo>
                  <a:pt x="45554" y="46217"/>
                </a:lnTo>
                <a:lnTo>
                  <a:pt x="45493" y="46398"/>
                </a:lnTo>
                <a:lnTo>
                  <a:pt x="45493" y="46640"/>
                </a:lnTo>
                <a:lnTo>
                  <a:pt x="45493" y="46881"/>
                </a:lnTo>
                <a:lnTo>
                  <a:pt x="45554" y="47062"/>
                </a:lnTo>
                <a:lnTo>
                  <a:pt x="45674" y="47303"/>
                </a:lnTo>
                <a:lnTo>
                  <a:pt x="45795" y="47484"/>
                </a:lnTo>
                <a:lnTo>
                  <a:pt x="45976" y="47605"/>
                </a:lnTo>
                <a:lnTo>
                  <a:pt x="46218" y="47726"/>
                </a:lnTo>
                <a:lnTo>
                  <a:pt x="46399" y="47786"/>
                </a:lnTo>
                <a:lnTo>
                  <a:pt x="46881" y="47786"/>
                </a:lnTo>
                <a:lnTo>
                  <a:pt x="47062" y="47726"/>
                </a:lnTo>
                <a:lnTo>
                  <a:pt x="47304" y="47605"/>
                </a:lnTo>
                <a:lnTo>
                  <a:pt x="47485" y="47484"/>
                </a:lnTo>
                <a:lnTo>
                  <a:pt x="47605" y="47303"/>
                </a:lnTo>
                <a:lnTo>
                  <a:pt x="47726" y="47062"/>
                </a:lnTo>
                <a:lnTo>
                  <a:pt x="47786" y="46881"/>
                </a:lnTo>
                <a:lnTo>
                  <a:pt x="47786" y="46640"/>
                </a:lnTo>
                <a:lnTo>
                  <a:pt x="47786" y="46398"/>
                </a:lnTo>
                <a:lnTo>
                  <a:pt x="47726" y="46217"/>
                </a:lnTo>
                <a:lnTo>
                  <a:pt x="47605" y="45976"/>
                </a:lnTo>
                <a:lnTo>
                  <a:pt x="47485" y="45795"/>
                </a:lnTo>
                <a:lnTo>
                  <a:pt x="47304" y="45674"/>
                </a:lnTo>
                <a:lnTo>
                  <a:pt x="47062" y="45554"/>
                </a:lnTo>
                <a:lnTo>
                  <a:pt x="46881" y="45493"/>
                </a:lnTo>
                <a:close/>
                <a:moveTo>
                  <a:pt x="52191" y="45493"/>
                </a:moveTo>
                <a:lnTo>
                  <a:pt x="52010" y="45554"/>
                </a:lnTo>
                <a:lnTo>
                  <a:pt x="51768" y="45674"/>
                </a:lnTo>
                <a:lnTo>
                  <a:pt x="51587" y="45795"/>
                </a:lnTo>
                <a:lnTo>
                  <a:pt x="51467" y="45976"/>
                </a:lnTo>
                <a:lnTo>
                  <a:pt x="51346" y="46217"/>
                </a:lnTo>
                <a:lnTo>
                  <a:pt x="51286" y="46398"/>
                </a:lnTo>
                <a:lnTo>
                  <a:pt x="51286" y="46640"/>
                </a:lnTo>
                <a:lnTo>
                  <a:pt x="51286" y="46881"/>
                </a:lnTo>
                <a:lnTo>
                  <a:pt x="51346" y="47062"/>
                </a:lnTo>
                <a:lnTo>
                  <a:pt x="51467" y="47303"/>
                </a:lnTo>
                <a:lnTo>
                  <a:pt x="51587" y="47484"/>
                </a:lnTo>
                <a:lnTo>
                  <a:pt x="51768" y="47605"/>
                </a:lnTo>
                <a:lnTo>
                  <a:pt x="52010" y="47726"/>
                </a:lnTo>
                <a:lnTo>
                  <a:pt x="52191" y="47786"/>
                </a:lnTo>
                <a:lnTo>
                  <a:pt x="52673" y="47786"/>
                </a:lnTo>
                <a:lnTo>
                  <a:pt x="52854" y="47726"/>
                </a:lnTo>
                <a:lnTo>
                  <a:pt x="53096" y="47605"/>
                </a:lnTo>
                <a:lnTo>
                  <a:pt x="53277" y="47484"/>
                </a:lnTo>
                <a:lnTo>
                  <a:pt x="53397" y="47303"/>
                </a:lnTo>
                <a:lnTo>
                  <a:pt x="53518" y="47062"/>
                </a:lnTo>
                <a:lnTo>
                  <a:pt x="53578" y="46881"/>
                </a:lnTo>
                <a:lnTo>
                  <a:pt x="53578" y="46640"/>
                </a:lnTo>
                <a:lnTo>
                  <a:pt x="53578" y="46398"/>
                </a:lnTo>
                <a:lnTo>
                  <a:pt x="53518" y="46217"/>
                </a:lnTo>
                <a:lnTo>
                  <a:pt x="53397" y="45976"/>
                </a:lnTo>
                <a:lnTo>
                  <a:pt x="53277" y="45795"/>
                </a:lnTo>
                <a:lnTo>
                  <a:pt x="53096" y="45674"/>
                </a:lnTo>
                <a:lnTo>
                  <a:pt x="52854" y="45554"/>
                </a:lnTo>
                <a:lnTo>
                  <a:pt x="52673" y="45493"/>
                </a:lnTo>
                <a:close/>
                <a:moveTo>
                  <a:pt x="57983" y="45493"/>
                </a:moveTo>
                <a:lnTo>
                  <a:pt x="57802" y="45554"/>
                </a:lnTo>
                <a:lnTo>
                  <a:pt x="57561" y="45674"/>
                </a:lnTo>
                <a:lnTo>
                  <a:pt x="57380" y="45795"/>
                </a:lnTo>
                <a:lnTo>
                  <a:pt x="57259" y="45976"/>
                </a:lnTo>
                <a:lnTo>
                  <a:pt x="57138" y="46217"/>
                </a:lnTo>
                <a:lnTo>
                  <a:pt x="57078" y="46398"/>
                </a:lnTo>
                <a:lnTo>
                  <a:pt x="57078" y="46640"/>
                </a:lnTo>
                <a:lnTo>
                  <a:pt x="57078" y="46881"/>
                </a:lnTo>
                <a:lnTo>
                  <a:pt x="57138" y="47062"/>
                </a:lnTo>
                <a:lnTo>
                  <a:pt x="57259" y="47303"/>
                </a:lnTo>
                <a:lnTo>
                  <a:pt x="57380" y="47484"/>
                </a:lnTo>
                <a:lnTo>
                  <a:pt x="57561" y="47605"/>
                </a:lnTo>
                <a:lnTo>
                  <a:pt x="57802" y="47726"/>
                </a:lnTo>
                <a:lnTo>
                  <a:pt x="57983" y="47786"/>
                </a:lnTo>
                <a:lnTo>
                  <a:pt x="58466" y="47786"/>
                </a:lnTo>
                <a:lnTo>
                  <a:pt x="58647" y="47726"/>
                </a:lnTo>
                <a:lnTo>
                  <a:pt x="58888" y="47605"/>
                </a:lnTo>
                <a:lnTo>
                  <a:pt x="59069" y="47484"/>
                </a:lnTo>
                <a:lnTo>
                  <a:pt x="59190" y="47303"/>
                </a:lnTo>
                <a:lnTo>
                  <a:pt x="59310" y="47062"/>
                </a:lnTo>
                <a:lnTo>
                  <a:pt x="59371" y="46881"/>
                </a:lnTo>
                <a:lnTo>
                  <a:pt x="59371" y="46640"/>
                </a:lnTo>
                <a:lnTo>
                  <a:pt x="59371" y="46398"/>
                </a:lnTo>
                <a:lnTo>
                  <a:pt x="59310" y="46217"/>
                </a:lnTo>
                <a:lnTo>
                  <a:pt x="59190" y="45976"/>
                </a:lnTo>
                <a:lnTo>
                  <a:pt x="59069" y="45795"/>
                </a:lnTo>
                <a:lnTo>
                  <a:pt x="58888" y="45674"/>
                </a:lnTo>
                <a:lnTo>
                  <a:pt x="58647" y="45554"/>
                </a:lnTo>
                <a:lnTo>
                  <a:pt x="58466" y="45493"/>
                </a:lnTo>
                <a:close/>
                <a:moveTo>
                  <a:pt x="63775" y="45493"/>
                </a:moveTo>
                <a:lnTo>
                  <a:pt x="63594" y="45554"/>
                </a:lnTo>
                <a:lnTo>
                  <a:pt x="63353" y="45674"/>
                </a:lnTo>
                <a:lnTo>
                  <a:pt x="63172" y="45795"/>
                </a:lnTo>
                <a:lnTo>
                  <a:pt x="63051" y="45976"/>
                </a:lnTo>
                <a:lnTo>
                  <a:pt x="62931" y="46217"/>
                </a:lnTo>
                <a:lnTo>
                  <a:pt x="62870" y="46398"/>
                </a:lnTo>
                <a:lnTo>
                  <a:pt x="62870" y="46640"/>
                </a:lnTo>
                <a:lnTo>
                  <a:pt x="62870" y="46881"/>
                </a:lnTo>
                <a:lnTo>
                  <a:pt x="62931" y="47062"/>
                </a:lnTo>
                <a:lnTo>
                  <a:pt x="63051" y="47303"/>
                </a:lnTo>
                <a:lnTo>
                  <a:pt x="63172" y="47484"/>
                </a:lnTo>
                <a:lnTo>
                  <a:pt x="63353" y="47605"/>
                </a:lnTo>
                <a:lnTo>
                  <a:pt x="63594" y="47726"/>
                </a:lnTo>
                <a:lnTo>
                  <a:pt x="63775" y="47786"/>
                </a:lnTo>
                <a:lnTo>
                  <a:pt x="64258" y="47786"/>
                </a:lnTo>
                <a:lnTo>
                  <a:pt x="64439" y="47726"/>
                </a:lnTo>
                <a:lnTo>
                  <a:pt x="64680" y="47605"/>
                </a:lnTo>
                <a:lnTo>
                  <a:pt x="64861" y="47484"/>
                </a:lnTo>
                <a:lnTo>
                  <a:pt x="64982" y="47303"/>
                </a:lnTo>
                <a:lnTo>
                  <a:pt x="65103" y="47062"/>
                </a:lnTo>
                <a:lnTo>
                  <a:pt x="65163" y="46881"/>
                </a:lnTo>
                <a:lnTo>
                  <a:pt x="65163" y="46640"/>
                </a:lnTo>
                <a:lnTo>
                  <a:pt x="65163" y="46398"/>
                </a:lnTo>
                <a:lnTo>
                  <a:pt x="65103" y="46217"/>
                </a:lnTo>
                <a:lnTo>
                  <a:pt x="64982" y="45976"/>
                </a:lnTo>
                <a:lnTo>
                  <a:pt x="64861" y="45795"/>
                </a:lnTo>
                <a:lnTo>
                  <a:pt x="64680" y="45674"/>
                </a:lnTo>
                <a:lnTo>
                  <a:pt x="64439" y="45554"/>
                </a:lnTo>
                <a:lnTo>
                  <a:pt x="64258" y="45493"/>
                </a:lnTo>
                <a:close/>
                <a:moveTo>
                  <a:pt x="69567" y="45493"/>
                </a:moveTo>
                <a:lnTo>
                  <a:pt x="69386" y="45554"/>
                </a:lnTo>
                <a:lnTo>
                  <a:pt x="69145" y="45674"/>
                </a:lnTo>
                <a:lnTo>
                  <a:pt x="68964" y="45795"/>
                </a:lnTo>
                <a:lnTo>
                  <a:pt x="68843" y="45976"/>
                </a:lnTo>
                <a:lnTo>
                  <a:pt x="68723" y="46217"/>
                </a:lnTo>
                <a:lnTo>
                  <a:pt x="68662" y="46398"/>
                </a:lnTo>
                <a:lnTo>
                  <a:pt x="68662" y="46640"/>
                </a:lnTo>
                <a:lnTo>
                  <a:pt x="68662" y="46881"/>
                </a:lnTo>
                <a:lnTo>
                  <a:pt x="68723" y="47062"/>
                </a:lnTo>
                <a:lnTo>
                  <a:pt x="68843" y="47303"/>
                </a:lnTo>
                <a:lnTo>
                  <a:pt x="68964" y="47484"/>
                </a:lnTo>
                <a:lnTo>
                  <a:pt x="69145" y="47605"/>
                </a:lnTo>
                <a:lnTo>
                  <a:pt x="69386" y="47726"/>
                </a:lnTo>
                <a:lnTo>
                  <a:pt x="69567" y="47786"/>
                </a:lnTo>
                <a:lnTo>
                  <a:pt x="70050" y="47786"/>
                </a:lnTo>
                <a:lnTo>
                  <a:pt x="70231" y="47726"/>
                </a:lnTo>
                <a:lnTo>
                  <a:pt x="70472" y="47605"/>
                </a:lnTo>
                <a:lnTo>
                  <a:pt x="70653" y="47484"/>
                </a:lnTo>
                <a:lnTo>
                  <a:pt x="70774" y="47303"/>
                </a:lnTo>
                <a:lnTo>
                  <a:pt x="70895" y="47062"/>
                </a:lnTo>
                <a:lnTo>
                  <a:pt x="70955" y="46881"/>
                </a:lnTo>
                <a:lnTo>
                  <a:pt x="70955" y="46640"/>
                </a:lnTo>
                <a:lnTo>
                  <a:pt x="70955" y="46398"/>
                </a:lnTo>
                <a:lnTo>
                  <a:pt x="70895" y="46217"/>
                </a:lnTo>
                <a:lnTo>
                  <a:pt x="70774" y="45976"/>
                </a:lnTo>
                <a:lnTo>
                  <a:pt x="70653" y="45795"/>
                </a:lnTo>
                <a:lnTo>
                  <a:pt x="70472" y="45674"/>
                </a:lnTo>
                <a:lnTo>
                  <a:pt x="70231" y="45554"/>
                </a:lnTo>
                <a:lnTo>
                  <a:pt x="70050" y="45493"/>
                </a:lnTo>
                <a:close/>
                <a:moveTo>
                  <a:pt x="2896" y="48389"/>
                </a:moveTo>
                <a:lnTo>
                  <a:pt x="2655" y="48510"/>
                </a:lnTo>
                <a:lnTo>
                  <a:pt x="2414" y="48691"/>
                </a:lnTo>
                <a:lnTo>
                  <a:pt x="2233" y="48872"/>
                </a:lnTo>
                <a:lnTo>
                  <a:pt x="2112" y="49174"/>
                </a:lnTo>
                <a:lnTo>
                  <a:pt x="2052" y="49536"/>
                </a:lnTo>
                <a:lnTo>
                  <a:pt x="2052" y="49777"/>
                </a:lnTo>
                <a:lnTo>
                  <a:pt x="2112" y="49958"/>
                </a:lnTo>
                <a:lnTo>
                  <a:pt x="2233" y="50200"/>
                </a:lnTo>
                <a:lnTo>
                  <a:pt x="2353" y="50381"/>
                </a:lnTo>
                <a:lnTo>
                  <a:pt x="2534" y="50501"/>
                </a:lnTo>
                <a:lnTo>
                  <a:pt x="2776" y="50622"/>
                </a:lnTo>
                <a:lnTo>
                  <a:pt x="2957" y="50682"/>
                </a:lnTo>
                <a:lnTo>
                  <a:pt x="3439" y="50682"/>
                </a:lnTo>
                <a:lnTo>
                  <a:pt x="3620" y="50622"/>
                </a:lnTo>
                <a:lnTo>
                  <a:pt x="3862" y="50501"/>
                </a:lnTo>
                <a:lnTo>
                  <a:pt x="4043" y="50381"/>
                </a:lnTo>
                <a:lnTo>
                  <a:pt x="4164" y="50200"/>
                </a:lnTo>
                <a:lnTo>
                  <a:pt x="4284" y="49958"/>
                </a:lnTo>
                <a:lnTo>
                  <a:pt x="4345" y="49777"/>
                </a:lnTo>
                <a:lnTo>
                  <a:pt x="4345" y="49536"/>
                </a:lnTo>
                <a:lnTo>
                  <a:pt x="4284" y="49174"/>
                </a:lnTo>
                <a:lnTo>
                  <a:pt x="4164" y="48872"/>
                </a:lnTo>
                <a:lnTo>
                  <a:pt x="3982" y="48691"/>
                </a:lnTo>
                <a:lnTo>
                  <a:pt x="3741" y="48510"/>
                </a:lnTo>
                <a:lnTo>
                  <a:pt x="3500" y="48389"/>
                </a:lnTo>
                <a:close/>
                <a:moveTo>
                  <a:pt x="8689" y="48389"/>
                </a:moveTo>
                <a:lnTo>
                  <a:pt x="8447" y="48510"/>
                </a:lnTo>
                <a:lnTo>
                  <a:pt x="8206" y="48691"/>
                </a:lnTo>
                <a:lnTo>
                  <a:pt x="8025" y="48872"/>
                </a:lnTo>
                <a:lnTo>
                  <a:pt x="7904" y="49174"/>
                </a:lnTo>
                <a:lnTo>
                  <a:pt x="7844" y="49536"/>
                </a:lnTo>
                <a:lnTo>
                  <a:pt x="7844" y="49777"/>
                </a:lnTo>
                <a:lnTo>
                  <a:pt x="7904" y="49958"/>
                </a:lnTo>
                <a:lnTo>
                  <a:pt x="8025" y="50200"/>
                </a:lnTo>
                <a:lnTo>
                  <a:pt x="8146" y="50381"/>
                </a:lnTo>
                <a:lnTo>
                  <a:pt x="8327" y="50501"/>
                </a:lnTo>
                <a:lnTo>
                  <a:pt x="8568" y="50622"/>
                </a:lnTo>
                <a:lnTo>
                  <a:pt x="8749" y="50682"/>
                </a:lnTo>
                <a:lnTo>
                  <a:pt x="9232" y="50682"/>
                </a:lnTo>
                <a:lnTo>
                  <a:pt x="9413" y="50622"/>
                </a:lnTo>
                <a:lnTo>
                  <a:pt x="9654" y="50501"/>
                </a:lnTo>
                <a:lnTo>
                  <a:pt x="9835" y="50381"/>
                </a:lnTo>
                <a:lnTo>
                  <a:pt x="9956" y="50200"/>
                </a:lnTo>
                <a:lnTo>
                  <a:pt x="10076" y="49958"/>
                </a:lnTo>
                <a:lnTo>
                  <a:pt x="10137" y="49777"/>
                </a:lnTo>
                <a:lnTo>
                  <a:pt x="10137" y="49536"/>
                </a:lnTo>
                <a:lnTo>
                  <a:pt x="10076" y="49174"/>
                </a:lnTo>
                <a:lnTo>
                  <a:pt x="9956" y="48872"/>
                </a:lnTo>
                <a:lnTo>
                  <a:pt x="9775" y="48691"/>
                </a:lnTo>
                <a:lnTo>
                  <a:pt x="9533" y="48510"/>
                </a:lnTo>
                <a:lnTo>
                  <a:pt x="9292" y="48389"/>
                </a:lnTo>
                <a:close/>
                <a:moveTo>
                  <a:pt x="14481" y="48389"/>
                </a:moveTo>
                <a:lnTo>
                  <a:pt x="14240" y="48510"/>
                </a:lnTo>
                <a:lnTo>
                  <a:pt x="13998" y="48691"/>
                </a:lnTo>
                <a:lnTo>
                  <a:pt x="13817" y="48872"/>
                </a:lnTo>
                <a:lnTo>
                  <a:pt x="13697" y="49174"/>
                </a:lnTo>
                <a:lnTo>
                  <a:pt x="13636" y="49536"/>
                </a:lnTo>
                <a:lnTo>
                  <a:pt x="13636" y="49777"/>
                </a:lnTo>
                <a:lnTo>
                  <a:pt x="13697" y="49958"/>
                </a:lnTo>
                <a:lnTo>
                  <a:pt x="13817" y="50200"/>
                </a:lnTo>
                <a:lnTo>
                  <a:pt x="13938" y="50381"/>
                </a:lnTo>
                <a:lnTo>
                  <a:pt x="14119" y="50501"/>
                </a:lnTo>
                <a:lnTo>
                  <a:pt x="14360" y="50622"/>
                </a:lnTo>
                <a:lnTo>
                  <a:pt x="14541" y="50682"/>
                </a:lnTo>
                <a:lnTo>
                  <a:pt x="15024" y="50682"/>
                </a:lnTo>
                <a:lnTo>
                  <a:pt x="15205" y="50622"/>
                </a:lnTo>
                <a:lnTo>
                  <a:pt x="15446" y="50501"/>
                </a:lnTo>
                <a:lnTo>
                  <a:pt x="15627" y="50381"/>
                </a:lnTo>
                <a:lnTo>
                  <a:pt x="15748" y="50200"/>
                </a:lnTo>
                <a:lnTo>
                  <a:pt x="15869" y="49958"/>
                </a:lnTo>
                <a:lnTo>
                  <a:pt x="15929" y="49777"/>
                </a:lnTo>
                <a:lnTo>
                  <a:pt x="15929" y="49536"/>
                </a:lnTo>
                <a:lnTo>
                  <a:pt x="15869" y="49174"/>
                </a:lnTo>
                <a:lnTo>
                  <a:pt x="15748" y="48872"/>
                </a:lnTo>
                <a:lnTo>
                  <a:pt x="15567" y="48691"/>
                </a:lnTo>
                <a:lnTo>
                  <a:pt x="15326" y="48510"/>
                </a:lnTo>
                <a:lnTo>
                  <a:pt x="15084" y="48389"/>
                </a:lnTo>
                <a:close/>
                <a:moveTo>
                  <a:pt x="20273" y="48389"/>
                </a:moveTo>
                <a:lnTo>
                  <a:pt x="20032" y="48510"/>
                </a:lnTo>
                <a:lnTo>
                  <a:pt x="19790" y="48691"/>
                </a:lnTo>
                <a:lnTo>
                  <a:pt x="19609" y="48872"/>
                </a:lnTo>
                <a:lnTo>
                  <a:pt x="19489" y="49174"/>
                </a:lnTo>
                <a:lnTo>
                  <a:pt x="19428" y="49536"/>
                </a:lnTo>
                <a:lnTo>
                  <a:pt x="19428" y="49777"/>
                </a:lnTo>
                <a:lnTo>
                  <a:pt x="19489" y="49958"/>
                </a:lnTo>
                <a:lnTo>
                  <a:pt x="19609" y="50200"/>
                </a:lnTo>
                <a:lnTo>
                  <a:pt x="19730" y="50381"/>
                </a:lnTo>
                <a:lnTo>
                  <a:pt x="19911" y="50501"/>
                </a:lnTo>
                <a:lnTo>
                  <a:pt x="20152" y="50622"/>
                </a:lnTo>
                <a:lnTo>
                  <a:pt x="20333" y="50682"/>
                </a:lnTo>
                <a:lnTo>
                  <a:pt x="20816" y="50682"/>
                </a:lnTo>
                <a:lnTo>
                  <a:pt x="20997" y="50622"/>
                </a:lnTo>
                <a:lnTo>
                  <a:pt x="21239" y="50501"/>
                </a:lnTo>
                <a:lnTo>
                  <a:pt x="21420" y="50381"/>
                </a:lnTo>
                <a:lnTo>
                  <a:pt x="21540" y="50200"/>
                </a:lnTo>
                <a:lnTo>
                  <a:pt x="21661" y="49958"/>
                </a:lnTo>
                <a:lnTo>
                  <a:pt x="21721" y="49777"/>
                </a:lnTo>
                <a:lnTo>
                  <a:pt x="21721" y="49536"/>
                </a:lnTo>
                <a:lnTo>
                  <a:pt x="21661" y="49174"/>
                </a:lnTo>
                <a:lnTo>
                  <a:pt x="21540" y="48872"/>
                </a:lnTo>
                <a:lnTo>
                  <a:pt x="21359" y="48691"/>
                </a:lnTo>
                <a:lnTo>
                  <a:pt x="21118" y="48510"/>
                </a:lnTo>
                <a:lnTo>
                  <a:pt x="20876" y="48389"/>
                </a:lnTo>
                <a:close/>
                <a:moveTo>
                  <a:pt x="26065" y="48389"/>
                </a:moveTo>
                <a:lnTo>
                  <a:pt x="25824" y="48510"/>
                </a:lnTo>
                <a:lnTo>
                  <a:pt x="25583" y="48691"/>
                </a:lnTo>
                <a:lnTo>
                  <a:pt x="25402" y="48872"/>
                </a:lnTo>
                <a:lnTo>
                  <a:pt x="25281" y="49174"/>
                </a:lnTo>
                <a:lnTo>
                  <a:pt x="25221" y="49536"/>
                </a:lnTo>
                <a:lnTo>
                  <a:pt x="25221" y="49777"/>
                </a:lnTo>
                <a:lnTo>
                  <a:pt x="25281" y="49958"/>
                </a:lnTo>
                <a:lnTo>
                  <a:pt x="25402" y="50200"/>
                </a:lnTo>
                <a:lnTo>
                  <a:pt x="25522" y="50381"/>
                </a:lnTo>
                <a:lnTo>
                  <a:pt x="25703" y="50501"/>
                </a:lnTo>
                <a:lnTo>
                  <a:pt x="25945" y="50622"/>
                </a:lnTo>
                <a:lnTo>
                  <a:pt x="26126" y="50682"/>
                </a:lnTo>
                <a:lnTo>
                  <a:pt x="26608" y="50682"/>
                </a:lnTo>
                <a:lnTo>
                  <a:pt x="26789" y="50622"/>
                </a:lnTo>
                <a:lnTo>
                  <a:pt x="27031" y="50501"/>
                </a:lnTo>
                <a:lnTo>
                  <a:pt x="27212" y="50381"/>
                </a:lnTo>
                <a:lnTo>
                  <a:pt x="27332" y="50200"/>
                </a:lnTo>
                <a:lnTo>
                  <a:pt x="27453" y="49958"/>
                </a:lnTo>
                <a:lnTo>
                  <a:pt x="27513" y="49777"/>
                </a:lnTo>
                <a:lnTo>
                  <a:pt x="27513" y="49536"/>
                </a:lnTo>
                <a:lnTo>
                  <a:pt x="27453" y="49174"/>
                </a:lnTo>
                <a:lnTo>
                  <a:pt x="27332" y="48872"/>
                </a:lnTo>
                <a:lnTo>
                  <a:pt x="27151" y="48691"/>
                </a:lnTo>
                <a:lnTo>
                  <a:pt x="26910" y="48510"/>
                </a:lnTo>
                <a:lnTo>
                  <a:pt x="26669" y="48389"/>
                </a:lnTo>
                <a:close/>
                <a:moveTo>
                  <a:pt x="31858" y="48389"/>
                </a:moveTo>
                <a:lnTo>
                  <a:pt x="31616" y="48510"/>
                </a:lnTo>
                <a:lnTo>
                  <a:pt x="31375" y="48691"/>
                </a:lnTo>
                <a:lnTo>
                  <a:pt x="31194" y="48872"/>
                </a:lnTo>
                <a:lnTo>
                  <a:pt x="31073" y="49174"/>
                </a:lnTo>
                <a:lnTo>
                  <a:pt x="31013" y="49536"/>
                </a:lnTo>
                <a:lnTo>
                  <a:pt x="31013" y="49777"/>
                </a:lnTo>
                <a:lnTo>
                  <a:pt x="31073" y="49958"/>
                </a:lnTo>
                <a:lnTo>
                  <a:pt x="31194" y="50200"/>
                </a:lnTo>
                <a:lnTo>
                  <a:pt x="31315" y="50381"/>
                </a:lnTo>
                <a:lnTo>
                  <a:pt x="31496" y="50501"/>
                </a:lnTo>
                <a:lnTo>
                  <a:pt x="31737" y="50622"/>
                </a:lnTo>
                <a:lnTo>
                  <a:pt x="31918" y="50682"/>
                </a:lnTo>
                <a:lnTo>
                  <a:pt x="32401" y="50682"/>
                </a:lnTo>
                <a:lnTo>
                  <a:pt x="32582" y="50622"/>
                </a:lnTo>
                <a:lnTo>
                  <a:pt x="32823" y="50501"/>
                </a:lnTo>
                <a:lnTo>
                  <a:pt x="33004" y="50381"/>
                </a:lnTo>
                <a:lnTo>
                  <a:pt x="33125" y="50200"/>
                </a:lnTo>
                <a:lnTo>
                  <a:pt x="33245" y="49958"/>
                </a:lnTo>
                <a:lnTo>
                  <a:pt x="33306" y="49777"/>
                </a:lnTo>
                <a:lnTo>
                  <a:pt x="33306" y="49536"/>
                </a:lnTo>
                <a:lnTo>
                  <a:pt x="33245" y="49174"/>
                </a:lnTo>
                <a:lnTo>
                  <a:pt x="33125" y="48872"/>
                </a:lnTo>
                <a:lnTo>
                  <a:pt x="32944" y="48691"/>
                </a:lnTo>
                <a:lnTo>
                  <a:pt x="32702" y="48510"/>
                </a:lnTo>
                <a:lnTo>
                  <a:pt x="32461" y="48389"/>
                </a:lnTo>
                <a:close/>
                <a:moveTo>
                  <a:pt x="37650" y="48389"/>
                </a:moveTo>
                <a:lnTo>
                  <a:pt x="37408" y="48510"/>
                </a:lnTo>
                <a:lnTo>
                  <a:pt x="37167" y="48691"/>
                </a:lnTo>
                <a:lnTo>
                  <a:pt x="36986" y="48872"/>
                </a:lnTo>
                <a:lnTo>
                  <a:pt x="36865" y="49174"/>
                </a:lnTo>
                <a:lnTo>
                  <a:pt x="36805" y="49536"/>
                </a:lnTo>
                <a:lnTo>
                  <a:pt x="36805" y="49777"/>
                </a:lnTo>
                <a:lnTo>
                  <a:pt x="36865" y="49958"/>
                </a:lnTo>
                <a:lnTo>
                  <a:pt x="36986" y="50200"/>
                </a:lnTo>
                <a:lnTo>
                  <a:pt x="37107" y="50381"/>
                </a:lnTo>
                <a:lnTo>
                  <a:pt x="37288" y="50501"/>
                </a:lnTo>
                <a:lnTo>
                  <a:pt x="37529" y="50622"/>
                </a:lnTo>
                <a:lnTo>
                  <a:pt x="37710" y="50682"/>
                </a:lnTo>
                <a:lnTo>
                  <a:pt x="38193" y="50682"/>
                </a:lnTo>
                <a:lnTo>
                  <a:pt x="38374" y="50622"/>
                </a:lnTo>
                <a:lnTo>
                  <a:pt x="38615" y="50501"/>
                </a:lnTo>
                <a:lnTo>
                  <a:pt x="38796" y="50381"/>
                </a:lnTo>
                <a:lnTo>
                  <a:pt x="38917" y="50200"/>
                </a:lnTo>
                <a:lnTo>
                  <a:pt x="39038" y="49958"/>
                </a:lnTo>
                <a:lnTo>
                  <a:pt x="39098" y="49777"/>
                </a:lnTo>
                <a:lnTo>
                  <a:pt x="39098" y="49536"/>
                </a:lnTo>
                <a:lnTo>
                  <a:pt x="39038" y="49174"/>
                </a:lnTo>
                <a:lnTo>
                  <a:pt x="38917" y="48872"/>
                </a:lnTo>
                <a:lnTo>
                  <a:pt x="38736" y="48691"/>
                </a:lnTo>
                <a:lnTo>
                  <a:pt x="38495" y="48510"/>
                </a:lnTo>
                <a:lnTo>
                  <a:pt x="38253" y="48389"/>
                </a:lnTo>
                <a:close/>
                <a:moveTo>
                  <a:pt x="43442" y="48389"/>
                </a:moveTo>
                <a:lnTo>
                  <a:pt x="43201" y="48510"/>
                </a:lnTo>
                <a:lnTo>
                  <a:pt x="42959" y="48691"/>
                </a:lnTo>
                <a:lnTo>
                  <a:pt x="42778" y="48872"/>
                </a:lnTo>
                <a:lnTo>
                  <a:pt x="42658" y="49174"/>
                </a:lnTo>
                <a:lnTo>
                  <a:pt x="42597" y="49536"/>
                </a:lnTo>
                <a:lnTo>
                  <a:pt x="42597" y="49777"/>
                </a:lnTo>
                <a:lnTo>
                  <a:pt x="42658" y="49958"/>
                </a:lnTo>
                <a:lnTo>
                  <a:pt x="42778" y="50200"/>
                </a:lnTo>
                <a:lnTo>
                  <a:pt x="42899" y="50381"/>
                </a:lnTo>
                <a:lnTo>
                  <a:pt x="43080" y="50501"/>
                </a:lnTo>
                <a:lnTo>
                  <a:pt x="43321" y="50622"/>
                </a:lnTo>
                <a:lnTo>
                  <a:pt x="43502" y="50682"/>
                </a:lnTo>
                <a:lnTo>
                  <a:pt x="43985" y="50682"/>
                </a:lnTo>
                <a:lnTo>
                  <a:pt x="44166" y="50622"/>
                </a:lnTo>
                <a:lnTo>
                  <a:pt x="44407" y="50501"/>
                </a:lnTo>
                <a:lnTo>
                  <a:pt x="44588" y="50381"/>
                </a:lnTo>
                <a:lnTo>
                  <a:pt x="44709" y="50200"/>
                </a:lnTo>
                <a:lnTo>
                  <a:pt x="44830" y="49958"/>
                </a:lnTo>
                <a:lnTo>
                  <a:pt x="44890" y="49777"/>
                </a:lnTo>
                <a:lnTo>
                  <a:pt x="44890" y="49536"/>
                </a:lnTo>
                <a:lnTo>
                  <a:pt x="44830" y="49174"/>
                </a:lnTo>
                <a:lnTo>
                  <a:pt x="44709" y="48872"/>
                </a:lnTo>
                <a:lnTo>
                  <a:pt x="44528" y="48691"/>
                </a:lnTo>
                <a:lnTo>
                  <a:pt x="44287" y="48510"/>
                </a:lnTo>
                <a:lnTo>
                  <a:pt x="44045" y="48389"/>
                </a:lnTo>
                <a:close/>
                <a:moveTo>
                  <a:pt x="49234" y="48389"/>
                </a:moveTo>
                <a:lnTo>
                  <a:pt x="48993" y="48510"/>
                </a:lnTo>
                <a:lnTo>
                  <a:pt x="48752" y="48691"/>
                </a:lnTo>
                <a:lnTo>
                  <a:pt x="48571" y="48872"/>
                </a:lnTo>
                <a:lnTo>
                  <a:pt x="48450" y="49174"/>
                </a:lnTo>
                <a:lnTo>
                  <a:pt x="48390" y="49536"/>
                </a:lnTo>
                <a:lnTo>
                  <a:pt x="48390" y="49777"/>
                </a:lnTo>
                <a:lnTo>
                  <a:pt x="48450" y="49958"/>
                </a:lnTo>
                <a:lnTo>
                  <a:pt x="48571" y="50200"/>
                </a:lnTo>
                <a:lnTo>
                  <a:pt x="48691" y="50381"/>
                </a:lnTo>
                <a:lnTo>
                  <a:pt x="48872" y="50501"/>
                </a:lnTo>
                <a:lnTo>
                  <a:pt x="49114" y="50622"/>
                </a:lnTo>
                <a:lnTo>
                  <a:pt x="49295" y="50682"/>
                </a:lnTo>
                <a:lnTo>
                  <a:pt x="49777" y="50682"/>
                </a:lnTo>
                <a:lnTo>
                  <a:pt x="49958" y="50622"/>
                </a:lnTo>
                <a:lnTo>
                  <a:pt x="50200" y="50501"/>
                </a:lnTo>
                <a:lnTo>
                  <a:pt x="50381" y="50381"/>
                </a:lnTo>
                <a:lnTo>
                  <a:pt x="50501" y="50200"/>
                </a:lnTo>
                <a:lnTo>
                  <a:pt x="50622" y="49958"/>
                </a:lnTo>
                <a:lnTo>
                  <a:pt x="50682" y="49777"/>
                </a:lnTo>
                <a:lnTo>
                  <a:pt x="50682" y="49536"/>
                </a:lnTo>
                <a:lnTo>
                  <a:pt x="50622" y="49174"/>
                </a:lnTo>
                <a:lnTo>
                  <a:pt x="50501" y="48872"/>
                </a:lnTo>
                <a:lnTo>
                  <a:pt x="50320" y="48691"/>
                </a:lnTo>
                <a:lnTo>
                  <a:pt x="50079" y="48510"/>
                </a:lnTo>
                <a:lnTo>
                  <a:pt x="49838" y="48389"/>
                </a:lnTo>
                <a:close/>
                <a:moveTo>
                  <a:pt x="55027" y="48389"/>
                </a:moveTo>
                <a:lnTo>
                  <a:pt x="54785" y="48510"/>
                </a:lnTo>
                <a:lnTo>
                  <a:pt x="54544" y="48691"/>
                </a:lnTo>
                <a:lnTo>
                  <a:pt x="54363" y="48872"/>
                </a:lnTo>
                <a:lnTo>
                  <a:pt x="54242" y="49174"/>
                </a:lnTo>
                <a:lnTo>
                  <a:pt x="54182" y="49536"/>
                </a:lnTo>
                <a:lnTo>
                  <a:pt x="54182" y="49777"/>
                </a:lnTo>
                <a:lnTo>
                  <a:pt x="54242" y="49958"/>
                </a:lnTo>
                <a:lnTo>
                  <a:pt x="54363" y="50200"/>
                </a:lnTo>
                <a:lnTo>
                  <a:pt x="54483" y="50381"/>
                </a:lnTo>
                <a:lnTo>
                  <a:pt x="54665" y="50501"/>
                </a:lnTo>
                <a:lnTo>
                  <a:pt x="54906" y="50622"/>
                </a:lnTo>
                <a:lnTo>
                  <a:pt x="55087" y="50682"/>
                </a:lnTo>
                <a:lnTo>
                  <a:pt x="55570" y="50682"/>
                </a:lnTo>
                <a:lnTo>
                  <a:pt x="55751" y="50622"/>
                </a:lnTo>
                <a:lnTo>
                  <a:pt x="55992" y="50501"/>
                </a:lnTo>
                <a:lnTo>
                  <a:pt x="56173" y="50381"/>
                </a:lnTo>
                <a:lnTo>
                  <a:pt x="56294" y="50200"/>
                </a:lnTo>
                <a:lnTo>
                  <a:pt x="56414" y="49958"/>
                </a:lnTo>
                <a:lnTo>
                  <a:pt x="56475" y="49777"/>
                </a:lnTo>
                <a:lnTo>
                  <a:pt x="56475" y="49536"/>
                </a:lnTo>
                <a:lnTo>
                  <a:pt x="56414" y="49174"/>
                </a:lnTo>
                <a:lnTo>
                  <a:pt x="56294" y="48872"/>
                </a:lnTo>
                <a:lnTo>
                  <a:pt x="56113" y="48691"/>
                </a:lnTo>
                <a:lnTo>
                  <a:pt x="55871" y="48510"/>
                </a:lnTo>
                <a:lnTo>
                  <a:pt x="55630" y="48389"/>
                </a:lnTo>
                <a:close/>
                <a:moveTo>
                  <a:pt x="60819" y="48389"/>
                </a:moveTo>
                <a:lnTo>
                  <a:pt x="60577" y="48510"/>
                </a:lnTo>
                <a:lnTo>
                  <a:pt x="60336" y="48691"/>
                </a:lnTo>
                <a:lnTo>
                  <a:pt x="60155" y="48872"/>
                </a:lnTo>
                <a:lnTo>
                  <a:pt x="60034" y="49174"/>
                </a:lnTo>
                <a:lnTo>
                  <a:pt x="59974" y="49536"/>
                </a:lnTo>
                <a:lnTo>
                  <a:pt x="59974" y="49777"/>
                </a:lnTo>
                <a:lnTo>
                  <a:pt x="60034" y="49958"/>
                </a:lnTo>
                <a:lnTo>
                  <a:pt x="60155" y="50200"/>
                </a:lnTo>
                <a:lnTo>
                  <a:pt x="60276" y="50381"/>
                </a:lnTo>
                <a:lnTo>
                  <a:pt x="60457" y="50501"/>
                </a:lnTo>
                <a:lnTo>
                  <a:pt x="60698" y="50622"/>
                </a:lnTo>
                <a:lnTo>
                  <a:pt x="60879" y="50682"/>
                </a:lnTo>
                <a:lnTo>
                  <a:pt x="61362" y="50682"/>
                </a:lnTo>
                <a:lnTo>
                  <a:pt x="61543" y="50622"/>
                </a:lnTo>
                <a:lnTo>
                  <a:pt x="61784" y="50501"/>
                </a:lnTo>
                <a:lnTo>
                  <a:pt x="61965" y="50381"/>
                </a:lnTo>
                <a:lnTo>
                  <a:pt x="62086" y="50200"/>
                </a:lnTo>
                <a:lnTo>
                  <a:pt x="62206" y="49958"/>
                </a:lnTo>
                <a:lnTo>
                  <a:pt x="62267" y="49777"/>
                </a:lnTo>
                <a:lnTo>
                  <a:pt x="62267" y="49536"/>
                </a:lnTo>
                <a:lnTo>
                  <a:pt x="62206" y="49174"/>
                </a:lnTo>
                <a:lnTo>
                  <a:pt x="62086" y="48872"/>
                </a:lnTo>
                <a:lnTo>
                  <a:pt x="61905" y="48691"/>
                </a:lnTo>
                <a:lnTo>
                  <a:pt x="61663" y="48510"/>
                </a:lnTo>
                <a:lnTo>
                  <a:pt x="61422" y="48389"/>
                </a:lnTo>
                <a:close/>
                <a:moveTo>
                  <a:pt x="66611" y="48389"/>
                </a:moveTo>
                <a:lnTo>
                  <a:pt x="66370" y="48510"/>
                </a:lnTo>
                <a:lnTo>
                  <a:pt x="66128" y="48691"/>
                </a:lnTo>
                <a:lnTo>
                  <a:pt x="65947" y="48872"/>
                </a:lnTo>
                <a:lnTo>
                  <a:pt x="65827" y="49174"/>
                </a:lnTo>
                <a:lnTo>
                  <a:pt x="65766" y="49536"/>
                </a:lnTo>
                <a:lnTo>
                  <a:pt x="65766" y="49777"/>
                </a:lnTo>
                <a:lnTo>
                  <a:pt x="65827" y="49958"/>
                </a:lnTo>
                <a:lnTo>
                  <a:pt x="65947" y="50200"/>
                </a:lnTo>
                <a:lnTo>
                  <a:pt x="66068" y="50381"/>
                </a:lnTo>
                <a:lnTo>
                  <a:pt x="66249" y="50501"/>
                </a:lnTo>
                <a:lnTo>
                  <a:pt x="66490" y="50622"/>
                </a:lnTo>
                <a:lnTo>
                  <a:pt x="66671" y="50682"/>
                </a:lnTo>
                <a:lnTo>
                  <a:pt x="67154" y="50682"/>
                </a:lnTo>
                <a:lnTo>
                  <a:pt x="67335" y="50622"/>
                </a:lnTo>
                <a:lnTo>
                  <a:pt x="67576" y="50501"/>
                </a:lnTo>
                <a:lnTo>
                  <a:pt x="67757" y="50381"/>
                </a:lnTo>
                <a:lnTo>
                  <a:pt x="67878" y="50200"/>
                </a:lnTo>
                <a:lnTo>
                  <a:pt x="67999" y="49958"/>
                </a:lnTo>
                <a:lnTo>
                  <a:pt x="68059" y="49777"/>
                </a:lnTo>
                <a:lnTo>
                  <a:pt x="68059" y="49536"/>
                </a:lnTo>
                <a:lnTo>
                  <a:pt x="67999" y="49174"/>
                </a:lnTo>
                <a:lnTo>
                  <a:pt x="67878" y="48872"/>
                </a:lnTo>
                <a:lnTo>
                  <a:pt x="67697" y="48691"/>
                </a:lnTo>
                <a:lnTo>
                  <a:pt x="67456" y="48510"/>
                </a:lnTo>
                <a:lnTo>
                  <a:pt x="67214" y="48389"/>
                </a:lnTo>
                <a:close/>
                <a:moveTo>
                  <a:pt x="72403" y="48389"/>
                </a:moveTo>
                <a:lnTo>
                  <a:pt x="72162" y="48510"/>
                </a:lnTo>
                <a:lnTo>
                  <a:pt x="71921" y="48691"/>
                </a:lnTo>
                <a:lnTo>
                  <a:pt x="71740" y="48872"/>
                </a:lnTo>
                <a:lnTo>
                  <a:pt x="71619" y="49174"/>
                </a:lnTo>
                <a:lnTo>
                  <a:pt x="71559" y="49536"/>
                </a:lnTo>
                <a:lnTo>
                  <a:pt x="71559" y="49777"/>
                </a:lnTo>
                <a:lnTo>
                  <a:pt x="71619" y="49958"/>
                </a:lnTo>
                <a:lnTo>
                  <a:pt x="71740" y="50200"/>
                </a:lnTo>
                <a:lnTo>
                  <a:pt x="71860" y="50381"/>
                </a:lnTo>
                <a:lnTo>
                  <a:pt x="72041" y="50501"/>
                </a:lnTo>
                <a:lnTo>
                  <a:pt x="72283" y="50622"/>
                </a:lnTo>
                <a:lnTo>
                  <a:pt x="72464" y="50682"/>
                </a:lnTo>
                <a:lnTo>
                  <a:pt x="72946" y="50682"/>
                </a:lnTo>
                <a:lnTo>
                  <a:pt x="73127" y="50622"/>
                </a:lnTo>
                <a:lnTo>
                  <a:pt x="73369" y="50501"/>
                </a:lnTo>
                <a:lnTo>
                  <a:pt x="73550" y="50381"/>
                </a:lnTo>
                <a:lnTo>
                  <a:pt x="73670" y="50200"/>
                </a:lnTo>
                <a:lnTo>
                  <a:pt x="73791" y="49958"/>
                </a:lnTo>
                <a:lnTo>
                  <a:pt x="73851" y="49777"/>
                </a:lnTo>
                <a:lnTo>
                  <a:pt x="73851" y="49536"/>
                </a:lnTo>
                <a:lnTo>
                  <a:pt x="73791" y="49174"/>
                </a:lnTo>
                <a:lnTo>
                  <a:pt x="73670" y="48872"/>
                </a:lnTo>
                <a:lnTo>
                  <a:pt x="73489" y="48691"/>
                </a:lnTo>
                <a:lnTo>
                  <a:pt x="73248" y="48510"/>
                </a:lnTo>
                <a:lnTo>
                  <a:pt x="73007" y="48389"/>
                </a:lnTo>
                <a:close/>
                <a:moveTo>
                  <a:pt x="5853" y="51286"/>
                </a:moveTo>
                <a:lnTo>
                  <a:pt x="5672" y="51346"/>
                </a:lnTo>
                <a:lnTo>
                  <a:pt x="5431" y="51467"/>
                </a:lnTo>
                <a:lnTo>
                  <a:pt x="5250" y="51587"/>
                </a:lnTo>
                <a:lnTo>
                  <a:pt x="5129" y="51768"/>
                </a:lnTo>
                <a:lnTo>
                  <a:pt x="5008" y="52010"/>
                </a:lnTo>
                <a:lnTo>
                  <a:pt x="4948" y="52191"/>
                </a:lnTo>
                <a:lnTo>
                  <a:pt x="4948" y="52432"/>
                </a:lnTo>
                <a:lnTo>
                  <a:pt x="4948" y="52673"/>
                </a:lnTo>
                <a:lnTo>
                  <a:pt x="5008" y="52854"/>
                </a:lnTo>
                <a:lnTo>
                  <a:pt x="5129" y="53096"/>
                </a:lnTo>
                <a:lnTo>
                  <a:pt x="5250" y="53277"/>
                </a:lnTo>
                <a:lnTo>
                  <a:pt x="5431" y="53397"/>
                </a:lnTo>
                <a:lnTo>
                  <a:pt x="5672" y="53518"/>
                </a:lnTo>
                <a:lnTo>
                  <a:pt x="5853" y="53578"/>
                </a:lnTo>
                <a:lnTo>
                  <a:pt x="6336" y="53578"/>
                </a:lnTo>
                <a:lnTo>
                  <a:pt x="6517" y="53518"/>
                </a:lnTo>
                <a:lnTo>
                  <a:pt x="6758" y="53397"/>
                </a:lnTo>
                <a:lnTo>
                  <a:pt x="6939" y="53277"/>
                </a:lnTo>
                <a:lnTo>
                  <a:pt x="7060" y="53096"/>
                </a:lnTo>
                <a:lnTo>
                  <a:pt x="7180" y="52854"/>
                </a:lnTo>
                <a:lnTo>
                  <a:pt x="7241" y="52673"/>
                </a:lnTo>
                <a:lnTo>
                  <a:pt x="7241" y="52432"/>
                </a:lnTo>
                <a:lnTo>
                  <a:pt x="7241" y="52191"/>
                </a:lnTo>
                <a:lnTo>
                  <a:pt x="7180" y="52010"/>
                </a:lnTo>
                <a:lnTo>
                  <a:pt x="7060" y="51768"/>
                </a:lnTo>
                <a:lnTo>
                  <a:pt x="6939" y="51587"/>
                </a:lnTo>
                <a:lnTo>
                  <a:pt x="6758" y="51467"/>
                </a:lnTo>
                <a:lnTo>
                  <a:pt x="6517" y="51346"/>
                </a:lnTo>
                <a:lnTo>
                  <a:pt x="6336" y="51286"/>
                </a:lnTo>
                <a:close/>
                <a:moveTo>
                  <a:pt x="11645" y="51286"/>
                </a:moveTo>
                <a:lnTo>
                  <a:pt x="11464" y="51346"/>
                </a:lnTo>
                <a:lnTo>
                  <a:pt x="11223" y="51467"/>
                </a:lnTo>
                <a:lnTo>
                  <a:pt x="11042" y="51587"/>
                </a:lnTo>
                <a:lnTo>
                  <a:pt x="10921" y="51768"/>
                </a:lnTo>
                <a:lnTo>
                  <a:pt x="10800" y="52010"/>
                </a:lnTo>
                <a:lnTo>
                  <a:pt x="10740" y="52191"/>
                </a:lnTo>
                <a:lnTo>
                  <a:pt x="10740" y="52432"/>
                </a:lnTo>
                <a:lnTo>
                  <a:pt x="10740" y="52673"/>
                </a:lnTo>
                <a:lnTo>
                  <a:pt x="10800" y="52854"/>
                </a:lnTo>
                <a:lnTo>
                  <a:pt x="10921" y="53096"/>
                </a:lnTo>
                <a:lnTo>
                  <a:pt x="11042" y="53277"/>
                </a:lnTo>
                <a:lnTo>
                  <a:pt x="11223" y="53397"/>
                </a:lnTo>
                <a:lnTo>
                  <a:pt x="11464" y="53518"/>
                </a:lnTo>
                <a:lnTo>
                  <a:pt x="11645" y="53578"/>
                </a:lnTo>
                <a:lnTo>
                  <a:pt x="12128" y="53578"/>
                </a:lnTo>
                <a:lnTo>
                  <a:pt x="12309" y="53518"/>
                </a:lnTo>
                <a:lnTo>
                  <a:pt x="12550" y="53397"/>
                </a:lnTo>
                <a:lnTo>
                  <a:pt x="12731" y="53277"/>
                </a:lnTo>
                <a:lnTo>
                  <a:pt x="12852" y="53096"/>
                </a:lnTo>
                <a:lnTo>
                  <a:pt x="12973" y="52854"/>
                </a:lnTo>
                <a:lnTo>
                  <a:pt x="13033" y="52673"/>
                </a:lnTo>
                <a:lnTo>
                  <a:pt x="13033" y="52432"/>
                </a:lnTo>
                <a:lnTo>
                  <a:pt x="13033" y="52191"/>
                </a:lnTo>
                <a:lnTo>
                  <a:pt x="12973" y="52010"/>
                </a:lnTo>
                <a:lnTo>
                  <a:pt x="12852" y="51768"/>
                </a:lnTo>
                <a:lnTo>
                  <a:pt x="12731" y="51587"/>
                </a:lnTo>
                <a:lnTo>
                  <a:pt x="12550" y="51467"/>
                </a:lnTo>
                <a:lnTo>
                  <a:pt x="12309" y="51346"/>
                </a:lnTo>
                <a:lnTo>
                  <a:pt x="12128" y="51286"/>
                </a:lnTo>
                <a:close/>
                <a:moveTo>
                  <a:pt x="17437" y="51286"/>
                </a:moveTo>
                <a:lnTo>
                  <a:pt x="17256" y="51346"/>
                </a:lnTo>
                <a:lnTo>
                  <a:pt x="17015" y="51467"/>
                </a:lnTo>
                <a:lnTo>
                  <a:pt x="16834" y="51587"/>
                </a:lnTo>
                <a:lnTo>
                  <a:pt x="16713" y="51768"/>
                </a:lnTo>
                <a:lnTo>
                  <a:pt x="16593" y="52010"/>
                </a:lnTo>
                <a:lnTo>
                  <a:pt x="16532" y="52191"/>
                </a:lnTo>
                <a:lnTo>
                  <a:pt x="16532" y="52432"/>
                </a:lnTo>
                <a:lnTo>
                  <a:pt x="16532" y="52673"/>
                </a:lnTo>
                <a:lnTo>
                  <a:pt x="16593" y="52854"/>
                </a:lnTo>
                <a:lnTo>
                  <a:pt x="16713" y="53096"/>
                </a:lnTo>
                <a:lnTo>
                  <a:pt x="16834" y="53277"/>
                </a:lnTo>
                <a:lnTo>
                  <a:pt x="17015" y="53397"/>
                </a:lnTo>
                <a:lnTo>
                  <a:pt x="17256" y="53518"/>
                </a:lnTo>
                <a:lnTo>
                  <a:pt x="17437" y="53578"/>
                </a:lnTo>
                <a:lnTo>
                  <a:pt x="17920" y="53578"/>
                </a:lnTo>
                <a:lnTo>
                  <a:pt x="18101" y="53518"/>
                </a:lnTo>
                <a:lnTo>
                  <a:pt x="18342" y="53397"/>
                </a:lnTo>
                <a:lnTo>
                  <a:pt x="18523" y="53277"/>
                </a:lnTo>
                <a:lnTo>
                  <a:pt x="18644" y="53096"/>
                </a:lnTo>
                <a:lnTo>
                  <a:pt x="18765" y="52854"/>
                </a:lnTo>
                <a:lnTo>
                  <a:pt x="18825" y="52673"/>
                </a:lnTo>
                <a:lnTo>
                  <a:pt x="18825" y="52432"/>
                </a:lnTo>
                <a:lnTo>
                  <a:pt x="18825" y="52191"/>
                </a:lnTo>
                <a:lnTo>
                  <a:pt x="18765" y="52010"/>
                </a:lnTo>
                <a:lnTo>
                  <a:pt x="18644" y="51768"/>
                </a:lnTo>
                <a:lnTo>
                  <a:pt x="18523" y="51587"/>
                </a:lnTo>
                <a:lnTo>
                  <a:pt x="18342" y="51467"/>
                </a:lnTo>
                <a:lnTo>
                  <a:pt x="18101" y="51346"/>
                </a:lnTo>
                <a:lnTo>
                  <a:pt x="17920" y="51286"/>
                </a:lnTo>
                <a:close/>
                <a:moveTo>
                  <a:pt x="23230" y="51286"/>
                </a:moveTo>
                <a:lnTo>
                  <a:pt x="23049" y="51346"/>
                </a:lnTo>
                <a:lnTo>
                  <a:pt x="22807" y="51467"/>
                </a:lnTo>
                <a:lnTo>
                  <a:pt x="22626" y="51587"/>
                </a:lnTo>
                <a:lnTo>
                  <a:pt x="22506" y="51768"/>
                </a:lnTo>
                <a:lnTo>
                  <a:pt x="22385" y="52010"/>
                </a:lnTo>
                <a:lnTo>
                  <a:pt x="22325" y="52191"/>
                </a:lnTo>
                <a:lnTo>
                  <a:pt x="22325" y="52432"/>
                </a:lnTo>
                <a:lnTo>
                  <a:pt x="22325" y="52673"/>
                </a:lnTo>
                <a:lnTo>
                  <a:pt x="22385" y="52854"/>
                </a:lnTo>
                <a:lnTo>
                  <a:pt x="22506" y="53096"/>
                </a:lnTo>
                <a:lnTo>
                  <a:pt x="22626" y="53277"/>
                </a:lnTo>
                <a:lnTo>
                  <a:pt x="22807" y="53397"/>
                </a:lnTo>
                <a:lnTo>
                  <a:pt x="23049" y="53518"/>
                </a:lnTo>
                <a:lnTo>
                  <a:pt x="23230" y="53578"/>
                </a:lnTo>
                <a:lnTo>
                  <a:pt x="23712" y="53578"/>
                </a:lnTo>
                <a:lnTo>
                  <a:pt x="23893" y="53518"/>
                </a:lnTo>
                <a:lnTo>
                  <a:pt x="24135" y="53397"/>
                </a:lnTo>
                <a:lnTo>
                  <a:pt x="24316" y="53277"/>
                </a:lnTo>
                <a:lnTo>
                  <a:pt x="24436" y="53096"/>
                </a:lnTo>
                <a:lnTo>
                  <a:pt x="24557" y="52854"/>
                </a:lnTo>
                <a:lnTo>
                  <a:pt x="24617" y="52673"/>
                </a:lnTo>
                <a:lnTo>
                  <a:pt x="24617" y="52432"/>
                </a:lnTo>
                <a:lnTo>
                  <a:pt x="24617" y="52191"/>
                </a:lnTo>
                <a:lnTo>
                  <a:pt x="24557" y="52010"/>
                </a:lnTo>
                <a:lnTo>
                  <a:pt x="24436" y="51768"/>
                </a:lnTo>
                <a:lnTo>
                  <a:pt x="24316" y="51587"/>
                </a:lnTo>
                <a:lnTo>
                  <a:pt x="24135" y="51467"/>
                </a:lnTo>
                <a:lnTo>
                  <a:pt x="23893" y="51346"/>
                </a:lnTo>
                <a:lnTo>
                  <a:pt x="23712" y="51286"/>
                </a:lnTo>
                <a:close/>
                <a:moveTo>
                  <a:pt x="29022" y="51286"/>
                </a:moveTo>
                <a:lnTo>
                  <a:pt x="28841" y="51346"/>
                </a:lnTo>
                <a:lnTo>
                  <a:pt x="28599" y="51467"/>
                </a:lnTo>
                <a:lnTo>
                  <a:pt x="28418" y="51587"/>
                </a:lnTo>
                <a:lnTo>
                  <a:pt x="28298" y="51768"/>
                </a:lnTo>
                <a:lnTo>
                  <a:pt x="28177" y="52010"/>
                </a:lnTo>
                <a:lnTo>
                  <a:pt x="28117" y="52191"/>
                </a:lnTo>
                <a:lnTo>
                  <a:pt x="28117" y="52432"/>
                </a:lnTo>
                <a:lnTo>
                  <a:pt x="28117" y="52673"/>
                </a:lnTo>
                <a:lnTo>
                  <a:pt x="28177" y="52854"/>
                </a:lnTo>
                <a:lnTo>
                  <a:pt x="28298" y="53096"/>
                </a:lnTo>
                <a:lnTo>
                  <a:pt x="28418" y="53277"/>
                </a:lnTo>
                <a:lnTo>
                  <a:pt x="28599" y="53397"/>
                </a:lnTo>
                <a:lnTo>
                  <a:pt x="28841" y="53518"/>
                </a:lnTo>
                <a:lnTo>
                  <a:pt x="29022" y="53578"/>
                </a:lnTo>
                <a:lnTo>
                  <a:pt x="29505" y="53578"/>
                </a:lnTo>
                <a:lnTo>
                  <a:pt x="29686" y="53518"/>
                </a:lnTo>
                <a:lnTo>
                  <a:pt x="29927" y="53397"/>
                </a:lnTo>
                <a:lnTo>
                  <a:pt x="30108" y="53277"/>
                </a:lnTo>
                <a:lnTo>
                  <a:pt x="30229" y="53096"/>
                </a:lnTo>
                <a:lnTo>
                  <a:pt x="30349" y="52854"/>
                </a:lnTo>
                <a:lnTo>
                  <a:pt x="30410" y="52673"/>
                </a:lnTo>
                <a:lnTo>
                  <a:pt x="30410" y="52432"/>
                </a:lnTo>
                <a:lnTo>
                  <a:pt x="30410" y="52191"/>
                </a:lnTo>
                <a:lnTo>
                  <a:pt x="30349" y="52010"/>
                </a:lnTo>
                <a:lnTo>
                  <a:pt x="30229" y="51768"/>
                </a:lnTo>
                <a:lnTo>
                  <a:pt x="30108" y="51587"/>
                </a:lnTo>
                <a:lnTo>
                  <a:pt x="29927" y="51467"/>
                </a:lnTo>
                <a:lnTo>
                  <a:pt x="29686" y="51346"/>
                </a:lnTo>
                <a:lnTo>
                  <a:pt x="29505" y="51286"/>
                </a:lnTo>
                <a:close/>
                <a:moveTo>
                  <a:pt x="34814" y="51286"/>
                </a:moveTo>
                <a:lnTo>
                  <a:pt x="34633" y="51346"/>
                </a:lnTo>
                <a:lnTo>
                  <a:pt x="34392" y="51467"/>
                </a:lnTo>
                <a:lnTo>
                  <a:pt x="34211" y="51587"/>
                </a:lnTo>
                <a:lnTo>
                  <a:pt x="34090" y="51768"/>
                </a:lnTo>
                <a:lnTo>
                  <a:pt x="33969" y="52010"/>
                </a:lnTo>
                <a:lnTo>
                  <a:pt x="33909" y="52191"/>
                </a:lnTo>
                <a:lnTo>
                  <a:pt x="33909" y="52432"/>
                </a:lnTo>
                <a:lnTo>
                  <a:pt x="33909" y="52673"/>
                </a:lnTo>
                <a:lnTo>
                  <a:pt x="33969" y="52854"/>
                </a:lnTo>
                <a:lnTo>
                  <a:pt x="34090" y="53096"/>
                </a:lnTo>
                <a:lnTo>
                  <a:pt x="34211" y="53277"/>
                </a:lnTo>
                <a:lnTo>
                  <a:pt x="34392" y="53397"/>
                </a:lnTo>
                <a:lnTo>
                  <a:pt x="34633" y="53518"/>
                </a:lnTo>
                <a:lnTo>
                  <a:pt x="34814" y="53578"/>
                </a:lnTo>
                <a:lnTo>
                  <a:pt x="35297" y="53578"/>
                </a:lnTo>
                <a:lnTo>
                  <a:pt x="35478" y="53518"/>
                </a:lnTo>
                <a:lnTo>
                  <a:pt x="35719" y="53397"/>
                </a:lnTo>
                <a:lnTo>
                  <a:pt x="35900" y="53277"/>
                </a:lnTo>
                <a:lnTo>
                  <a:pt x="36021" y="53096"/>
                </a:lnTo>
                <a:lnTo>
                  <a:pt x="36141" y="52854"/>
                </a:lnTo>
                <a:lnTo>
                  <a:pt x="36202" y="52673"/>
                </a:lnTo>
                <a:lnTo>
                  <a:pt x="36202" y="52432"/>
                </a:lnTo>
                <a:lnTo>
                  <a:pt x="36202" y="52191"/>
                </a:lnTo>
                <a:lnTo>
                  <a:pt x="36141" y="52010"/>
                </a:lnTo>
                <a:lnTo>
                  <a:pt x="36021" y="51768"/>
                </a:lnTo>
                <a:lnTo>
                  <a:pt x="35900" y="51587"/>
                </a:lnTo>
                <a:lnTo>
                  <a:pt x="35719" y="51467"/>
                </a:lnTo>
                <a:lnTo>
                  <a:pt x="35478" y="51346"/>
                </a:lnTo>
                <a:lnTo>
                  <a:pt x="35297" y="51286"/>
                </a:lnTo>
                <a:close/>
                <a:moveTo>
                  <a:pt x="40606" y="51286"/>
                </a:moveTo>
                <a:lnTo>
                  <a:pt x="40425" y="51346"/>
                </a:lnTo>
                <a:lnTo>
                  <a:pt x="40184" y="51467"/>
                </a:lnTo>
                <a:lnTo>
                  <a:pt x="40003" y="51587"/>
                </a:lnTo>
                <a:lnTo>
                  <a:pt x="39882" y="51768"/>
                </a:lnTo>
                <a:lnTo>
                  <a:pt x="39762" y="52010"/>
                </a:lnTo>
                <a:lnTo>
                  <a:pt x="39701" y="52191"/>
                </a:lnTo>
                <a:lnTo>
                  <a:pt x="39701" y="52432"/>
                </a:lnTo>
                <a:lnTo>
                  <a:pt x="39701" y="52673"/>
                </a:lnTo>
                <a:lnTo>
                  <a:pt x="39762" y="52854"/>
                </a:lnTo>
                <a:lnTo>
                  <a:pt x="39882" y="53096"/>
                </a:lnTo>
                <a:lnTo>
                  <a:pt x="40003" y="53277"/>
                </a:lnTo>
                <a:lnTo>
                  <a:pt x="40184" y="53397"/>
                </a:lnTo>
                <a:lnTo>
                  <a:pt x="40425" y="53518"/>
                </a:lnTo>
                <a:lnTo>
                  <a:pt x="40606" y="53578"/>
                </a:lnTo>
                <a:lnTo>
                  <a:pt x="41089" y="53578"/>
                </a:lnTo>
                <a:lnTo>
                  <a:pt x="41270" y="53518"/>
                </a:lnTo>
                <a:lnTo>
                  <a:pt x="41511" y="53397"/>
                </a:lnTo>
                <a:lnTo>
                  <a:pt x="41692" y="53277"/>
                </a:lnTo>
                <a:lnTo>
                  <a:pt x="41813" y="53096"/>
                </a:lnTo>
                <a:lnTo>
                  <a:pt x="41934" y="52854"/>
                </a:lnTo>
                <a:lnTo>
                  <a:pt x="41994" y="52673"/>
                </a:lnTo>
                <a:lnTo>
                  <a:pt x="41994" y="52432"/>
                </a:lnTo>
                <a:lnTo>
                  <a:pt x="41994" y="52191"/>
                </a:lnTo>
                <a:lnTo>
                  <a:pt x="41934" y="52010"/>
                </a:lnTo>
                <a:lnTo>
                  <a:pt x="41813" y="51768"/>
                </a:lnTo>
                <a:lnTo>
                  <a:pt x="41692" y="51587"/>
                </a:lnTo>
                <a:lnTo>
                  <a:pt x="41511" y="51467"/>
                </a:lnTo>
                <a:lnTo>
                  <a:pt x="41270" y="51346"/>
                </a:lnTo>
                <a:lnTo>
                  <a:pt x="41089" y="51286"/>
                </a:lnTo>
                <a:close/>
                <a:moveTo>
                  <a:pt x="46399" y="51286"/>
                </a:moveTo>
                <a:lnTo>
                  <a:pt x="46218" y="51346"/>
                </a:lnTo>
                <a:lnTo>
                  <a:pt x="45976" y="51467"/>
                </a:lnTo>
                <a:lnTo>
                  <a:pt x="45795" y="51587"/>
                </a:lnTo>
                <a:lnTo>
                  <a:pt x="45674" y="51768"/>
                </a:lnTo>
                <a:lnTo>
                  <a:pt x="45554" y="52010"/>
                </a:lnTo>
                <a:lnTo>
                  <a:pt x="45493" y="52191"/>
                </a:lnTo>
                <a:lnTo>
                  <a:pt x="45493" y="52432"/>
                </a:lnTo>
                <a:lnTo>
                  <a:pt x="45493" y="52673"/>
                </a:lnTo>
                <a:lnTo>
                  <a:pt x="45554" y="52854"/>
                </a:lnTo>
                <a:lnTo>
                  <a:pt x="45674" y="53096"/>
                </a:lnTo>
                <a:lnTo>
                  <a:pt x="45795" y="53277"/>
                </a:lnTo>
                <a:lnTo>
                  <a:pt x="45976" y="53397"/>
                </a:lnTo>
                <a:lnTo>
                  <a:pt x="46218" y="53518"/>
                </a:lnTo>
                <a:lnTo>
                  <a:pt x="46399" y="53578"/>
                </a:lnTo>
                <a:lnTo>
                  <a:pt x="46881" y="53578"/>
                </a:lnTo>
                <a:lnTo>
                  <a:pt x="47062" y="53518"/>
                </a:lnTo>
                <a:lnTo>
                  <a:pt x="47304" y="53397"/>
                </a:lnTo>
                <a:lnTo>
                  <a:pt x="47485" y="53277"/>
                </a:lnTo>
                <a:lnTo>
                  <a:pt x="47605" y="53096"/>
                </a:lnTo>
                <a:lnTo>
                  <a:pt x="47726" y="52854"/>
                </a:lnTo>
                <a:lnTo>
                  <a:pt x="47786" y="52673"/>
                </a:lnTo>
                <a:lnTo>
                  <a:pt x="47786" y="52432"/>
                </a:lnTo>
                <a:lnTo>
                  <a:pt x="47786" y="52191"/>
                </a:lnTo>
                <a:lnTo>
                  <a:pt x="47726" y="52010"/>
                </a:lnTo>
                <a:lnTo>
                  <a:pt x="47605" y="51768"/>
                </a:lnTo>
                <a:lnTo>
                  <a:pt x="47485" y="51587"/>
                </a:lnTo>
                <a:lnTo>
                  <a:pt x="47304" y="51467"/>
                </a:lnTo>
                <a:lnTo>
                  <a:pt x="47062" y="51346"/>
                </a:lnTo>
                <a:lnTo>
                  <a:pt x="46881" y="51286"/>
                </a:lnTo>
                <a:close/>
                <a:moveTo>
                  <a:pt x="52191" y="51286"/>
                </a:moveTo>
                <a:lnTo>
                  <a:pt x="52010" y="51346"/>
                </a:lnTo>
                <a:lnTo>
                  <a:pt x="51768" y="51467"/>
                </a:lnTo>
                <a:lnTo>
                  <a:pt x="51587" y="51587"/>
                </a:lnTo>
                <a:lnTo>
                  <a:pt x="51467" y="51768"/>
                </a:lnTo>
                <a:lnTo>
                  <a:pt x="51346" y="52010"/>
                </a:lnTo>
                <a:lnTo>
                  <a:pt x="51286" y="52191"/>
                </a:lnTo>
                <a:lnTo>
                  <a:pt x="51286" y="52432"/>
                </a:lnTo>
                <a:lnTo>
                  <a:pt x="51286" y="52673"/>
                </a:lnTo>
                <a:lnTo>
                  <a:pt x="51346" y="52854"/>
                </a:lnTo>
                <a:lnTo>
                  <a:pt x="51467" y="53096"/>
                </a:lnTo>
                <a:lnTo>
                  <a:pt x="51587" y="53277"/>
                </a:lnTo>
                <a:lnTo>
                  <a:pt x="51768" y="53397"/>
                </a:lnTo>
                <a:lnTo>
                  <a:pt x="52010" y="53518"/>
                </a:lnTo>
                <a:lnTo>
                  <a:pt x="52191" y="53578"/>
                </a:lnTo>
                <a:lnTo>
                  <a:pt x="52673" y="53578"/>
                </a:lnTo>
                <a:lnTo>
                  <a:pt x="52854" y="53518"/>
                </a:lnTo>
                <a:lnTo>
                  <a:pt x="53096" y="53397"/>
                </a:lnTo>
                <a:lnTo>
                  <a:pt x="53277" y="53277"/>
                </a:lnTo>
                <a:lnTo>
                  <a:pt x="53397" y="53096"/>
                </a:lnTo>
                <a:lnTo>
                  <a:pt x="53518" y="52854"/>
                </a:lnTo>
                <a:lnTo>
                  <a:pt x="53578" y="52673"/>
                </a:lnTo>
                <a:lnTo>
                  <a:pt x="53578" y="52432"/>
                </a:lnTo>
                <a:lnTo>
                  <a:pt x="53578" y="52191"/>
                </a:lnTo>
                <a:lnTo>
                  <a:pt x="53518" y="52010"/>
                </a:lnTo>
                <a:lnTo>
                  <a:pt x="53397" y="51768"/>
                </a:lnTo>
                <a:lnTo>
                  <a:pt x="53277" y="51587"/>
                </a:lnTo>
                <a:lnTo>
                  <a:pt x="53096" y="51467"/>
                </a:lnTo>
                <a:lnTo>
                  <a:pt x="52854" y="51346"/>
                </a:lnTo>
                <a:lnTo>
                  <a:pt x="52673" y="51286"/>
                </a:lnTo>
                <a:close/>
                <a:moveTo>
                  <a:pt x="57983" y="51286"/>
                </a:moveTo>
                <a:lnTo>
                  <a:pt x="57802" y="51346"/>
                </a:lnTo>
                <a:lnTo>
                  <a:pt x="57561" y="51467"/>
                </a:lnTo>
                <a:lnTo>
                  <a:pt x="57380" y="51587"/>
                </a:lnTo>
                <a:lnTo>
                  <a:pt x="57259" y="51768"/>
                </a:lnTo>
                <a:lnTo>
                  <a:pt x="57138" y="52010"/>
                </a:lnTo>
                <a:lnTo>
                  <a:pt x="57078" y="52191"/>
                </a:lnTo>
                <a:lnTo>
                  <a:pt x="57078" y="52432"/>
                </a:lnTo>
                <a:lnTo>
                  <a:pt x="57078" y="52673"/>
                </a:lnTo>
                <a:lnTo>
                  <a:pt x="57138" y="52854"/>
                </a:lnTo>
                <a:lnTo>
                  <a:pt x="57259" y="53096"/>
                </a:lnTo>
                <a:lnTo>
                  <a:pt x="57380" y="53277"/>
                </a:lnTo>
                <a:lnTo>
                  <a:pt x="57561" y="53397"/>
                </a:lnTo>
                <a:lnTo>
                  <a:pt x="57802" y="53518"/>
                </a:lnTo>
                <a:lnTo>
                  <a:pt x="57983" y="53578"/>
                </a:lnTo>
                <a:lnTo>
                  <a:pt x="58466" y="53578"/>
                </a:lnTo>
                <a:lnTo>
                  <a:pt x="58647" y="53518"/>
                </a:lnTo>
                <a:lnTo>
                  <a:pt x="58888" y="53397"/>
                </a:lnTo>
                <a:lnTo>
                  <a:pt x="59069" y="53277"/>
                </a:lnTo>
                <a:lnTo>
                  <a:pt x="59190" y="53096"/>
                </a:lnTo>
                <a:lnTo>
                  <a:pt x="59310" y="52854"/>
                </a:lnTo>
                <a:lnTo>
                  <a:pt x="59371" y="52673"/>
                </a:lnTo>
                <a:lnTo>
                  <a:pt x="59371" y="52432"/>
                </a:lnTo>
                <a:lnTo>
                  <a:pt x="59371" y="52191"/>
                </a:lnTo>
                <a:lnTo>
                  <a:pt x="59310" y="52010"/>
                </a:lnTo>
                <a:lnTo>
                  <a:pt x="59190" y="51768"/>
                </a:lnTo>
                <a:lnTo>
                  <a:pt x="59069" y="51587"/>
                </a:lnTo>
                <a:lnTo>
                  <a:pt x="58888" y="51467"/>
                </a:lnTo>
                <a:lnTo>
                  <a:pt x="58647" y="51346"/>
                </a:lnTo>
                <a:lnTo>
                  <a:pt x="58466" y="51286"/>
                </a:lnTo>
                <a:close/>
                <a:moveTo>
                  <a:pt x="63775" y="51286"/>
                </a:moveTo>
                <a:lnTo>
                  <a:pt x="63594" y="51346"/>
                </a:lnTo>
                <a:lnTo>
                  <a:pt x="63353" y="51467"/>
                </a:lnTo>
                <a:lnTo>
                  <a:pt x="63172" y="51587"/>
                </a:lnTo>
                <a:lnTo>
                  <a:pt x="63051" y="51768"/>
                </a:lnTo>
                <a:lnTo>
                  <a:pt x="62931" y="52010"/>
                </a:lnTo>
                <a:lnTo>
                  <a:pt x="62870" y="52191"/>
                </a:lnTo>
                <a:lnTo>
                  <a:pt x="62870" y="52432"/>
                </a:lnTo>
                <a:lnTo>
                  <a:pt x="62870" y="52673"/>
                </a:lnTo>
                <a:lnTo>
                  <a:pt x="62931" y="52854"/>
                </a:lnTo>
                <a:lnTo>
                  <a:pt x="63051" y="53096"/>
                </a:lnTo>
                <a:lnTo>
                  <a:pt x="63172" y="53277"/>
                </a:lnTo>
                <a:lnTo>
                  <a:pt x="63353" y="53397"/>
                </a:lnTo>
                <a:lnTo>
                  <a:pt x="63594" y="53518"/>
                </a:lnTo>
                <a:lnTo>
                  <a:pt x="63775" y="53578"/>
                </a:lnTo>
                <a:lnTo>
                  <a:pt x="64258" y="53578"/>
                </a:lnTo>
                <a:lnTo>
                  <a:pt x="64439" y="53518"/>
                </a:lnTo>
                <a:lnTo>
                  <a:pt x="64680" y="53397"/>
                </a:lnTo>
                <a:lnTo>
                  <a:pt x="64861" y="53277"/>
                </a:lnTo>
                <a:lnTo>
                  <a:pt x="64982" y="53096"/>
                </a:lnTo>
                <a:lnTo>
                  <a:pt x="65103" y="52854"/>
                </a:lnTo>
                <a:lnTo>
                  <a:pt x="65163" y="52673"/>
                </a:lnTo>
                <a:lnTo>
                  <a:pt x="65163" y="52432"/>
                </a:lnTo>
                <a:lnTo>
                  <a:pt x="65163" y="52191"/>
                </a:lnTo>
                <a:lnTo>
                  <a:pt x="65103" y="52010"/>
                </a:lnTo>
                <a:lnTo>
                  <a:pt x="64982" y="51768"/>
                </a:lnTo>
                <a:lnTo>
                  <a:pt x="64861" y="51587"/>
                </a:lnTo>
                <a:lnTo>
                  <a:pt x="64680" y="51467"/>
                </a:lnTo>
                <a:lnTo>
                  <a:pt x="64439" y="51346"/>
                </a:lnTo>
                <a:lnTo>
                  <a:pt x="64258" y="51286"/>
                </a:lnTo>
                <a:close/>
                <a:moveTo>
                  <a:pt x="69567" y="51286"/>
                </a:moveTo>
                <a:lnTo>
                  <a:pt x="69386" y="51346"/>
                </a:lnTo>
                <a:lnTo>
                  <a:pt x="69145" y="51467"/>
                </a:lnTo>
                <a:lnTo>
                  <a:pt x="68964" y="51587"/>
                </a:lnTo>
                <a:lnTo>
                  <a:pt x="68843" y="51768"/>
                </a:lnTo>
                <a:lnTo>
                  <a:pt x="68723" y="52010"/>
                </a:lnTo>
                <a:lnTo>
                  <a:pt x="68662" y="52191"/>
                </a:lnTo>
                <a:lnTo>
                  <a:pt x="68662" y="52432"/>
                </a:lnTo>
                <a:lnTo>
                  <a:pt x="68662" y="52673"/>
                </a:lnTo>
                <a:lnTo>
                  <a:pt x="68723" y="52854"/>
                </a:lnTo>
                <a:lnTo>
                  <a:pt x="68843" y="53096"/>
                </a:lnTo>
                <a:lnTo>
                  <a:pt x="68964" y="53277"/>
                </a:lnTo>
                <a:lnTo>
                  <a:pt x="69145" y="53397"/>
                </a:lnTo>
                <a:lnTo>
                  <a:pt x="69386" y="53518"/>
                </a:lnTo>
                <a:lnTo>
                  <a:pt x="69567" y="53578"/>
                </a:lnTo>
                <a:lnTo>
                  <a:pt x="70050" y="53578"/>
                </a:lnTo>
                <a:lnTo>
                  <a:pt x="70231" y="53518"/>
                </a:lnTo>
                <a:lnTo>
                  <a:pt x="70472" y="53397"/>
                </a:lnTo>
                <a:lnTo>
                  <a:pt x="70653" y="53277"/>
                </a:lnTo>
                <a:lnTo>
                  <a:pt x="70774" y="53096"/>
                </a:lnTo>
                <a:lnTo>
                  <a:pt x="70895" y="52854"/>
                </a:lnTo>
                <a:lnTo>
                  <a:pt x="70955" y="52673"/>
                </a:lnTo>
                <a:lnTo>
                  <a:pt x="70955" y="52432"/>
                </a:lnTo>
                <a:lnTo>
                  <a:pt x="70955" y="52191"/>
                </a:lnTo>
                <a:lnTo>
                  <a:pt x="70895" y="52010"/>
                </a:lnTo>
                <a:lnTo>
                  <a:pt x="70774" y="51768"/>
                </a:lnTo>
                <a:lnTo>
                  <a:pt x="70653" y="51587"/>
                </a:lnTo>
                <a:lnTo>
                  <a:pt x="70472" y="51467"/>
                </a:lnTo>
                <a:lnTo>
                  <a:pt x="70231" y="51346"/>
                </a:lnTo>
                <a:lnTo>
                  <a:pt x="70050" y="51286"/>
                </a:lnTo>
                <a:close/>
                <a:moveTo>
                  <a:pt x="3620" y="54242"/>
                </a:moveTo>
                <a:lnTo>
                  <a:pt x="4284" y="55630"/>
                </a:lnTo>
                <a:lnTo>
                  <a:pt x="4345" y="55328"/>
                </a:lnTo>
                <a:lnTo>
                  <a:pt x="4284" y="54966"/>
                </a:lnTo>
                <a:lnTo>
                  <a:pt x="4164" y="54664"/>
                </a:lnTo>
                <a:lnTo>
                  <a:pt x="3922" y="54423"/>
                </a:lnTo>
                <a:lnTo>
                  <a:pt x="3620" y="54242"/>
                </a:lnTo>
                <a:close/>
                <a:moveTo>
                  <a:pt x="72283" y="54242"/>
                </a:moveTo>
                <a:lnTo>
                  <a:pt x="71981" y="54423"/>
                </a:lnTo>
                <a:lnTo>
                  <a:pt x="71740" y="54664"/>
                </a:lnTo>
                <a:lnTo>
                  <a:pt x="71619" y="54966"/>
                </a:lnTo>
                <a:lnTo>
                  <a:pt x="71559" y="55328"/>
                </a:lnTo>
                <a:lnTo>
                  <a:pt x="71619" y="55630"/>
                </a:lnTo>
                <a:lnTo>
                  <a:pt x="72283" y="54242"/>
                </a:lnTo>
                <a:close/>
                <a:moveTo>
                  <a:pt x="8749" y="54182"/>
                </a:moveTo>
                <a:lnTo>
                  <a:pt x="8568" y="54242"/>
                </a:lnTo>
                <a:lnTo>
                  <a:pt x="8327" y="54363"/>
                </a:lnTo>
                <a:lnTo>
                  <a:pt x="8146" y="54483"/>
                </a:lnTo>
                <a:lnTo>
                  <a:pt x="8025" y="54664"/>
                </a:lnTo>
                <a:lnTo>
                  <a:pt x="7904" y="54906"/>
                </a:lnTo>
                <a:lnTo>
                  <a:pt x="7844" y="55087"/>
                </a:lnTo>
                <a:lnTo>
                  <a:pt x="7844" y="55328"/>
                </a:lnTo>
                <a:lnTo>
                  <a:pt x="7844" y="55569"/>
                </a:lnTo>
                <a:lnTo>
                  <a:pt x="7904" y="55750"/>
                </a:lnTo>
                <a:lnTo>
                  <a:pt x="8025" y="55992"/>
                </a:lnTo>
                <a:lnTo>
                  <a:pt x="8146" y="56173"/>
                </a:lnTo>
                <a:lnTo>
                  <a:pt x="8327" y="56293"/>
                </a:lnTo>
                <a:lnTo>
                  <a:pt x="8568" y="56414"/>
                </a:lnTo>
                <a:lnTo>
                  <a:pt x="8749" y="56474"/>
                </a:lnTo>
                <a:lnTo>
                  <a:pt x="9232" y="56474"/>
                </a:lnTo>
                <a:lnTo>
                  <a:pt x="9413" y="56414"/>
                </a:lnTo>
                <a:lnTo>
                  <a:pt x="9654" y="56293"/>
                </a:lnTo>
                <a:lnTo>
                  <a:pt x="9835" y="56173"/>
                </a:lnTo>
                <a:lnTo>
                  <a:pt x="9956" y="55992"/>
                </a:lnTo>
                <a:lnTo>
                  <a:pt x="10076" y="55750"/>
                </a:lnTo>
                <a:lnTo>
                  <a:pt x="10137" y="55569"/>
                </a:lnTo>
                <a:lnTo>
                  <a:pt x="10137" y="55328"/>
                </a:lnTo>
                <a:lnTo>
                  <a:pt x="10137" y="55087"/>
                </a:lnTo>
                <a:lnTo>
                  <a:pt x="10076" y="54906"/>
                </a:lnTo>
                <a:lnTo>
                  <a:pt x="9956" y="54664"/>
                </a:lnTo>
                <a:lnTo>
                  <a:pt x="9835" y="54483"/>
                </a:lnTo>
                <a:lnTo>
                  <a:pt x="9654" y="54363"/>
                </a:lnTo>
                <a:lnTo>
                  <a:pt x="9413" y="54242"/>
                </a:lnTo>
                <a:lnTo>
                  <a:pt x="9232" y="54182"/>
                </a:lnTo>
                <a:close/>
                <a:moveTo>
                  <a:pt x="14541" y="54182"/>
                </a:moveTo>
                <a:lnTo>
                  <a:pt x="14360" y="54242"/>
                </a:lnTo>
                <a:lnTo>
                  <a:pt x="14119" y="54363"/>
                </a:lnTo>
                <a:lnTo>
                  <a:pt x="13938" y="54483"/>
                </a:lnTo>
                <a:lnTo>
                  <a:pt x="13817" y="54664"/>
                </a:lnTo>
                <a:lnTo>
                  <a:pt x="13697" y="54906"/>
                </a:lnTo>
                <a:lnTo>
                  <a:pt x="13636" y="55087"/>
                </a:lnTo>
                <a:lnTo>
                  <a:pt x="13636" y="55328"/>
                </a:lnTo>
                <a:lnTo>
                  <a:pt x="13636" y="55569"/>
                </a:lnTo>
                <a:lnTo>
                  <a:pt x="13697" y="55750"/>
                </a:lnTo>
                <a:lnTo>
                  <a:pt x="13817" y="55992"/>
                </a:lnTo>
                <a:lnTo>
                  <a:pt x="13938" y="56173"/>
                </a:lnTo>
                <a:lnTo>
                  <a:pt x="14119" y="56293"/>
                </a:lnTo>
                <a:lnTo>
                  <a:pt x="14360" y="56414"/>
                </a:lnTo>
                <a:lnTo>
                  <a:pt x="14541" y="56474"/>
                </a:lnTo>
                <a:lnTo>
                  <a:pt x="15024" y="56474"/>
                </a:lnTo>
                <a:lnTo>
                  <a:pt x="15205" y="56414"/>
                </a:lnTo>
                <a:lnTo>
                  <a:pt x="15446" y="56293"/>
                </a:lnTo>
                <a:lnTo>
                  <a:pt x="15627" y="56173"/>
                </a:lnTo>
                <a:lnTo>
                  <a:pt x="15748" y="55992"/>
                </a:lnTo>
                <a:lnTo>
                  <a:pt x="15869" y="55750"/>
                </a:lnTo>
                <a:lnTo>
                  <a:pt x="15929" y="55569"/>
                </a:lnTo>
                <a:lnTo>
                  <a:pt x="15929" y="55328"/>
                </a:lnTo>
                <a:lnTo>
                  <a:pt x="15929" y="55087"/>
                </a:lnTo>
                <a:lnTo>
                  <a:pt x="15869" y="54906"/>
                </a:lnTo>
                <a:lnTo>
                  <a:pt x="15748" y="54664"/>
                </a:lnTo>
                <a:lnTo>
                  <a:pt x="15627" y="54483"/>
                </a:lnTo>
                <a:lnTo>
                  <a:pt x="15446" y="54363"/>
                </a:lnTo>
                <a:lnTo>
                  <a:pt x="15205" y="54242"/>
                </a:lnTo>
                <a:lnTo>
                  <a:pt x="15024" y="54182"/>
                </a:lnTo>
                <a:close/>
                <a:moveTo>
                  <a:pt x="20333" y="54182"/>
                </a:moveTo>
                <a:lnTo>
                  <a:pt x="20152" y="54242"/>
                </a:lnTo>
                <a:lnTo>
                  <a:pt x="19911" y="54363"/>
                </a:lnTo>
                <a:lnTo>
                  <a:pt x="19730" y="54483"/>
                </a:lnTo>
                <a:lnTo>
                  <a:pt x="19609" y="54664"/>
                </a:lnTo>
                <a:lnTo>
                  <a:pt x="19489" y="54906"/>
                </a:lnTo>
                <a:lnTo>
                  <a:pt x="19428" y="55087"/>
                </a:lnTo>
                <a:lnTo>
                  <a:pt x="19428" y="55328"/>
                </a:lnTo>
                <a:lnTo>
                  <a:pt x="19428" y="55569"/>
                </a:lnTo>
                <a:lnTo>
                  <a:pt x="19489" y="55750"/>
                </a:lnTo>
                <a:lnTo>
                  <a:pt x="19609" y="55992"/>
                </a:lnTo>
                <a:lnTo>
                  <a:pt x="19730" y="56173"/>
                </a:lnTo>
                <a:lnTo>
                  <a:pt x="19911" y="56293"/>
                </a:lnTo>
                <a:lnTo>
                  <a:pt x="20152" y="56414"/>
                </a:lnTo>
                <a:lnTo>
                  <a:pt x="20333" y="56474"/>
                </a:lnTo>
                <a:lnTo>
                  <a:pt x="20816" y="56474"/>
                </a:lnTo>
                <a:lnTo>
                  <a:pt x="20997" y="56414"/>
                </a:lnTo>
                <a:lnTo>
                  <a:pt x="21239" y="56293"/>
                </a:lnTo>
                <a:lnTo>
                  <a:pt x="21420" y="56173"/>
                </a:lnTo>
                <a:lnTo>
                  <a:pt x="21540" y="55992"/>
                </a:lnTo>
                <a:lnTo>
                  <a:pt x="21661" y="55750"/>
                </a:lnTo>
                <a:lnTo>
                  <a:pt x="21721" y="55569"/>
                </a:lnTo>
                <a:lnTo>
                  <a:pt x="21721" y="55328"/>
                </a:lnTo>
                <a:lnTo>
                  <a:pt x="21721" y="55087"/>
                </a:lnTo>
                <a:lnTo>
                  <a:pt x="21661" y="54906"/>
                </a:lnTo>
                <a:lnTo>
                  <a:pt x="21540" y="54664"/>
                </a:lnTo>
                <a:lnTo>
                  <a:pt x="21420" y="54483"/>
                </a:lnTo>
                <a:lnTo>
                  <a:pt x="21239" y="54363"/>
                </a:lnTo>
                <a:lnTo>
                  <a:pt x="20997" y="54242"/>
                </a:lnTo>
                <a:lnTo>
                  <a:pt x="20816" y="54182"/>
                </a:lnTo>
                <a:close/>
                <a:moveTo>
                  <a:pt x="26126" y="54182"/>
                </a:moveTo>
                <a:lnTo>
                  <a:pt x="25945" y="54242"/>
                </a:lnTo>
                <a:lnTo>
                  <a:pt x="25703" y="54363"/>
                </a:lnTo>
                <a:lnTo>
                  <a:pt x="25522" y="54483"/>
                </a:lnTo>
                <a:lnTo>
                  <a:pt x="25402" y="54664"/>
                </a:lnTo>
                <a:lnTo>
                  <a:pt x="25281" y="54906"/>
                </a:lnTo>
                <a:lnTo>
                  <a:pt x="25221" y="55087"/>
                </a:lnTo>
                <a:lnTo>
                  <a:pt x="25221" y="55328"/>
                </a:lnTo>
                <a:lnTo>
                  <a:pt x="25221" y="55569"/>
                </a:lnTo>
                <a:lnTo>
                  <a:pt x="25281" y="55750"/>
                </a:lnTo>
                <a:lnTo>
                  <a:pt x="25402" y="55992"/>
                </a:lnTo>
                <a:lnTo>
                  <a:pt x="25522" y="56173"/>
                </a:lnTo>
                <a:lnTo>
                  <a:pt x="25703" y="56293"/>
                </a:lnTo>
                <a:lnTo>
                  <a:pt x="25945" y="56414"/>
                </a:lnTo>
                <a:lnTo>
                  <a:pt x="26126" y="56474"/>
                </a:lnTo>
                <a:lnTo>
                  <a:pt x="26608" y="56474"/>
                </a:lnTo>
                <a:lnTo>
                  <a:pt x="26789" y="56414"/>
                </a:lnTo>
                <a:lnTo>
                  <a:pt x="27031" y="56293"/>
                </a:lnTo>
                <a:lnTo>
                  <a:pt x="27212" y="56173"/>
                </a:lnTo>
                <a:lnTo>
                  <a:pt x="27332" y="55992"/>
                </a:lnTo>
                <a:lnTo>
                  <a:pt x="27453" y="55750"/>
                </a:lnTo>
                <a:lnTo>
                  <a:pt x="27513" y="55569"/>
                </a:lnTo>
                <a:lnTo>
                  <a:pt x="27513" y="55328"/>
                </a:lnTo>
                <a:lnTo>
                  <a:pt x="27513" y="55087"/>
                </a:lnTo>
                <a:lnTo>
                  <a:pt x="27453" y="54906"/>
                </a:lnTo>
                <a:lnTo>
                  <a:pt x="27332" y="54664"/>
                </a:lnTo>
                <a:lnTo>
                  <a:pt x="27212" y="54483"/>
                </a:lnTo>
                <a:lnTo>
                  <a:pt x="27031" y="54363"/>
                </a:lnTo>
                <a:lnTo>
                  <a:pt x="26789" y="54242"/>
                </a:lnTo>
                <a:lnTo>
                  <a:pt x="26608" y="54182"/>
                </a:lnTo>
                <a:close/>
                <a:moveTo>
                  <a:pt x="31918" y="54182"/>
                </a:moveTo>
                <a:lnTo>
                  <a:pt x="31737" y="54242"/>
                </a:lnTo>
                <a:lnTo>
                  <a:pt x="31496" y="54363"/>
                </a:lnTo>
                <a:lnTo>
                  <a:pt x="31315" y="54483"/>
                </a:lnTo>
                <a:lnTo>
                  <a:pt x="31194" y="54664"/>
                </a:lnTo>
                <a:lnTo>
                  <a:pt x="31073" y="54906"/>
                </a:lnTo>
                <a:lnTo>
                  <a:pt x="31013" y="55087"/>
                </a:lnTo>
                <a:lnTo>
                  <a:pt x="31013" y="55328"/>
                </a:lnTo>
                <a:lnTo>
                  <a:pt x="31013" y="55569"/>
                </a:lnTo>
                <a:lnTo>
                  <a:pt x="31073" y="55750"/>
                </a:lnTo>
                <a:lnTo>
                  <a:pt x="31194" y="55992"/>
                </a:lnTo>
                <a:lnTo>
                  <a:pt x="31315" y="56173"/>
                </a:lnTo>
                <a:lnTo>
                  <a:pt x="31496" y="56293"/>
                </a:lnTo>
                <a:lnTo>
                  <a:pt x="31737" y="56414"/>
                </a:lnTo>
                <a:lnTo>
                  <a:pt x="31918" y="56474"/>
                </a:lnTo>
                <a:lnTo>
                  <a:pt x="32401" y="56474"/>
                </a:lnTo>
                <a:lnTo>
                  <a:pt x="32582" y="56414"/>
                </a:lnTo>
                <a:lnTo>
                  <a:pt x="32823" y="56293"/>
                </a:lnTo>
                <a:lnTo>
                  <a:pt x="33004" y="56173"/>
                </a:lnTo>
                <a:lnTo>
                  <a:pt x="33125" y="55992"/>
                </a:lnTo>
                <a:lnTo>
                  <a:pt x="33245" y="55750"/>
                </a:lnTo>
                <a:lnTo>
                  <a:pt x="33306" y="55569"/>
                </a:lnTo>
                <a:lnTo>
                  <a:pt x="33306" y="55328"/>
                </a:lnTo>
                <a:lnTo>
                  <a:pt x="33306" y="55087"/>
                </a:lnTo>
                <a:lnTo>
                  <a:pt x="33245" y="54906"/>
                </a:lnTo>
                <a:lnTo>
                  <a:pt x="33125" y="54664"/>
                </a:lnTo>
                <a:lnTo>
                  <a:pt x="33004" y="54483"/>
                </a:lnTo>
                <a:lnTo>
                  <a:pt x="32823" y="54363"/>
                </a:lnTo>
                <a:lnTo>
                  <a:pt x="32582" y="54242"/>
                </a:lnTo>
                <a:lnTo>
                  <a:pt x="32401" y="54182"/>
                </a:lnTo>
                <a:close/>
                <a:moveTo>
                  <a:pt x="37710" y="54182"/>
                </a:moveTo>
                <a:lnTo>
                  <a:pt x="37529" y="54242"/>
                </a:lnTo>
                <a:lnTo>
                  <a:pt x="37288" y="54363"/>
                </a:lnTo>
                <a:lnTo>
                  <a:pt x="37107" y="54483"/>
                </a:lnTo>
                <a:lnTo>
                  <a:pt x="36986" y="54664"/>
                </a:lnTo>
                <a:lnTo>
                  <a:pt x="36865" y="54906"/>
                </a:lnTo>
                <a:lnTo>
                  <a:pt x="36805" y="55087"/>
                </a:lnTo>
                <a:lnTo>
                  <a:pt x="36805" y="55328"/>
                </a:lnTo>
                <a:lnTo>
                  <a:pt x="36805" y="55569"/>
                </a:lnTo>
                <a:lnTo>
                  <a:pt x="36865" y="55750"/>
                </a:lnTo>
                <a:lnTo>
                  <a:pt x="36986" y="55992"/>
                </a:lnTo>
                <a:lnTo>
                  <a:pt x="37107" y="56173"/>
                </a:lnTo>
                <a:lnTo>
                  <a:pt x="37288" y="56293"/>
                </a:lnTo>
                <a:lnTo>
                  <a:pt x="37529" y="56414"/>
                </a:lnTo>
                <a:lnTo>
                  <a:pt x="37710" y="56474"/>
                </a:lnTo>
                <a:lnTo>
                  <a:pt x="38193" y="56474"/>
                </a:lnTo>
                <a:lnTo>
                  <a:pt x="38374" y="56414"/>
                </a:lnTo>
                <a:lnTo>
                  <a:pt x="38615" y="56293"/>
                </a:lnTo>
                <a:lnTo>
                  <a:pt x="38796" y="56173"/>
                </a:lnTo>
                <a:lnTo>
                  <a:pt x="38917" y="55992"/>
                </a:lnTo>
                <a:lnTo>
                  <a:pt x="39038" y="55750"/>
                </a:lnTo>
                <a:lnTo>
                  <a:pt x="39098" y="55569"/>
                </a:lnTo>
                <a:lnTo>
                  <a:pt x="39098" y="55328"/>
                </a:lnTo>
                <a:lnTo>
                  <a:pt x="39098" y="55087"/>
                </a:lnTo>
                <a:lnTo>
                  <a:pt x="39038" y="54906"/>
                </a:lnTo>
                <a:lnTo>
                  <a:pt x="38917" y="54664"/>
                </a:lnTo>
                <a:lnTo>
                  <a:pt x="38796" y="54483"/>
                </a:lnTo>
                <a:lnTo>
                  <a:pt x="38615" y="54363"/>
                </a:lnTo>
                <a:lnTo>
                  <a:pt x="38374" y="54242"/>
                </a:lnTo>
                <a:lnTo>
                  <a:pt x="38193" y="54182"/>
                </a:lnTo>
                <a:close/>
                <a:moveTo>
                  <a:pt x="43502" y="54182"/>
                </a:moveTo>
                <a:lnTo>
                  <a:pt x="43321" y="54242"/>
                </a:lnTo>
                <a:lnTo>
                  <a:pt x="43080" y="54363"/>
                </a:lnTo>
                <a:lnTo>
                  <a:pt x="42899" y="54483"/>
                </a:lnTo>
                <a:lnTo>
                  <a:pt x="42778" y="54664"/>
                </a:lnTo>
                <a:lnTo>
                  <a:pt x="42658" y="54906"/>
                </a:lnTo>
                <a:lnTo>
                  <a:pt x="42597" y="55087"/>
                </a:lnTo>
                <a:lnTo>
                  <a:pt x="42597" y="55328"/>
                </a:lnTo>
                <a:lnTo>
                  <a:pt x="42597" y="55569"/>
                </a:lnTo>
                <a:lnTo>
                  <a:pt x="42658" y="55750"/>
                </a:lnTo>
                <a:lnTo>
                  <a:pt x="42778" y="55992"/>
                </a:lnTo>
                <a:lnTo>
                  <a:pt x="42899" y="56173"/>
                </a:lnTo>
                <a:lnTo>
                  <a:pt x="43080" y="56293"/>
                </a:lnTo>
                <a:lnTo>
                  <a:pt x="43321" y="56414"/>
                </a:lnTo>
                <a:lnTo>
                  <a:pt x="43502" y="56474"/>
                </a:lnTo>
                <a:lnTo>
                  <a:pt x="43985" y="56474"/>
                </a:lnTo>
                <a:lnTo>
                  <a:pt x="44166" y="56414"/>
                </a:lnTo>
                <a:lnTo>
                  <a:pt x="44407" y="56293"/>
                </a:lnTo>
                <a:lnTo>
                  <a:pt x="44588" y="56173"/>
                </a:lnTo>
                <a:lnTo>
                  <a:pt x="44709" y="55992"/>
                </a:lnTo>
                <a:lnTo>
                  <a:pt x="44830" y="55750"/>
                </a:lnTo>
                <a:lnTo>
                  <a:pt x="44890" y="55569"/>
                </a:lnTo>
                <a:lnTo>
                  <a:pt x="44890" y="55328"/>
                </a:lnTo>
                <a:lnTo>
                  <a:pt x="44890" y="55087"/>
                </a:lnTo>
                <a:lnTo>
                  <a:pt x="44830" y="54906"/>
                </a:lnTo>
                <a:lnTo>
                  <a:pt x="44709" y="54664"/>
                </a:lnTo>
                <a:lnTo>
                  <a:pt x="44588" y="54483"/>
                </a:lnTo>
                <a:lnTo>
                  <a:pt x="44407" y="54363"/>
                </a:lnTo>
                <a:lnTo>
                  <a:pt x="44166" y="54242"/>
                </a:lnTo>
                <a:lnTo>
                  <a:pt x="43985" y="54182"/>
                </a:lnTo>
                <a:close/>
                <a:moveTo>
                  <a:pt x="49295" y="54182"/>
                </a:moveTo>
                <a:lnTo>
                  <a:pt x="49114" y="54242"/>
                </a:lnTo>
                <a:lnTo>
                  <a:pt x="48872" y="54363"/>
                </a:lnTo>
                <a:lnTo>
                  <a:pt x="48691" y="54483"/>
                </a:lnTo>
                <a:lnTo>
                  <a:pt x="48571" y="54664"/>
                </a:lnTo>
                <a:lnTo>
                  <a:pt x="48450" y="54906"/>
                </a:lnTo>
                <a:lnTo>
                  <a:pt x="48390" y="55087"/>
                </a:lnTo>
                <a:lnTo>
                  <a:pt x="48390" y="55328"/>
                </a:lnTo>
                <a:lnTo>
                  <a:pt x="48390" y="55569"/>
                </a:lnTo>
                <a:lnTo>
                  <a:pt x="48450" y="55750"/>
                </a:lnTo>
                <a:lnTo>
                  <a:pt x="48571" y="55992"/>
                </a:lnTo>
                <a:lnTo>
                  <a:pt x="48691" y="56173"/>
                </a:lnTo>
                <a:lnTo>
                  <a:pt x="48872" y="56293"/>
                </a:lnTo>
                <a:lnTo>
                  <a:pt x="49114" y="56414"/>
                </a:lnTo>
                <a:lnTo>
                  <a:pt x="49295" y="56474"/>
                </a:lnTo>
                <a:lnTo>
                  <a:pt x="49777" y="56474"/>
                </a:lnTo>
                <a:lnTo>
                  <a:pt x="49958" y="56414"/>
                </a:lnTo>
                <a:lnTo>
                  <a:pt x="50200" y="56293"/>
                </a:lnTo>
                <a:lnTo>
                  <a:pt x="50381" y="56173"/>
                </a:lnTo>
                <a:lnTo>
                  <a:pt x="50501" y="55992"/>
                </a:lnTo>
                <a:lnTo>
                  <a:pt x="50622" y="55750"/>
                </a:lnTo>
                <a:lnTo>
                  <a:pt x="50682" y="55569"/>
                </a:lnTo>
                <a:lnTo>
                  <a:pt x="50682" y="55328"/>
                </a:lnTo>
                <a:lnTo>
                  <a:pt x="50682" y="55087"/>
                </a:lnTo>
                <a:lnTo>
                  <a:pt x="50622" y="54906"/>
                </a:lnTo>
                <a:lnTo>
                  <a:pt x="50501" y="54664"/>
                </a:lnTo>
                <a:lnTo>
                  <a:pt x="50381" y="54483"/>
                </a:lnTo>
                <a:lnTo>
                  <a:pt x="50200" y="54363"/>
                </a:lnTo>
                <a:lnTo>
                  <a:pt x="49958" y="54242"/>
                </a:lnTo>
                <a:lnTo>
                  <a:pt x="49777" y="54182"/>
                </a:lnTo>
                <a:close/>
                <a:moveTo>
                  <a:pt x="55087" y="54182"/>
                </a:moveTo>
                <a:lnTo>
                  <a:pt x="54906" y="54242"/>
                </a:lnTo>
                <a:lnTo>
                  <a:pt x="54665" y="54363"/>
                </a:lnTo>
                <a:lnTo>
                  <a:pt x="54483" y="54483"/>
                </a:lnTo>
                <a:lnTo>
                  <a:pt x="54363" y="54664"/>
                </a:lnTo>
                <a:lnTo>
                  <a:pt x="54242" y="54906"/>
                </a:lnTo>
                <a:lnTo>
                  <a:pt x="54182" y="55087"/>
                </a:lnTo>
                <a:lnTo>
                  <a:pt x="54182" y="55328"/>
                </a:lnTo>
                <a:lnTo>
                  <a:pt x="54182" y="55569"/>
                </a:lnTo>
                <a:lnTo>
                  <a:pt x="54242" y="55750"/>
                </a:lnTo>
                <a:lnTo>
                  <a:pt x="54363" y="55992"/>
                </a:lnTo>
                <a:lnTo>
                  <a:pt x="54483" y="56173"/>
                </a:lnTo>
                <a:lnTo>
                  <a:pt x="54665" y="56293"/>
                </a:lnTo>
                <a:lnTo>
                  <a:pt x="54906" y="56414"/>
                </a:lnTo>
                <a:lnTo>
                  <a:pt x="55087" y="56474"/>
                </a:lnTo>
                <a:lnTo>
                  <a:pt x="55570" y="56474"/>
                </a:lnTo>
                <a:lnTo>
                  <a:pt x="55751" y="56414"/>
                </a:lnTo>
                <a:lnTo>
                  <a:pt x="55992" y="56293"/>
                </a:lnTo>
                <a:lnTo>
                  <a:pt x="56173" y="56173"/>
                </a:lnTo>
                <a:lnTo>
                  <a:pt x="56294" y="55992"/>
                </a:lnTo>
                <a:lnTo>
                  <a:pt x="56414" y="55750"/>
                </a:lnTo>
                <a:lnTo>
                  <a:pt x="56475" y="55569"/>
                </a:lnTo>
                <a:lnTo>
                  <a:pt x="56475" y="55328"/>
                </a:lnTo>
                <a:lnTo>
                  <a:pt x="56475" y="55087"/>
                </a:lnTo>
                <a:lnTo>
                  <a:pt x="56414" y="54906"/>
                </a:lnTo>
                <a:lnTo>
                  <a:pt x="56294" y="54664"/>
                </a:lnTo>
                <a:lnTo>
                  <a:pt x="56173" y="54483"/>
                </a:lnTo>
                <a:lnTo>
                  <a:pt x="55992" y="54363"/>
                </a:lnTo>
                <a:lnTo>
                  <a:pt x="55751" y="54242"/>
                </a:lnTo>
                <a:lnTo>
                  <a:pt x="55570" y="54182"/>
                </a:lnTo>
                <a:close/>
                <a:moveTo>
                  <a:pt x="60879" y="54182"/>
                </a:moveTo>
                <a:lnTo>
                  <a:pt x="60698" y="54242"/>
                </a:lnTo>
                <a:lnTo>
                  <a:pt x="60457" y="54363"/>
                </a:lnTo>
                <a:lnTo>
                  <a:pt x="60276" y="54483"/>
                </a:lnTo>
                <a:lnTo>
                  <a:pt x="60155" y="54664"/>
                </a:lnTo>
                <a:lnTo>
                  <a:pt x="60034" y="54906"/>
                </a:lnTo>
                <a:lnTo>
                  <a:pt x="59974" y="55087"/>
                </a:lnTo>
                <a:lnTo>
                  <a:pt x="59974" y="55328"/>
                </a:lnTo>
                <a:lnTo>
                  <a:pt x="59974" y="55569"/>
                </a:lnTo>
                <a:lnTo>
                  <a:pt x="60034" y="55750"/>
                </a:lnTo>
                <a:lnTo>
                  <a:pt x="60155" y="55992"/>
                </a:lnTo>
                <a:lnTo>
                  <a:pt x="60276" y="56173"/>
                </a:lnTo>
                <a:lnTo>
                  <a:pt x="60457" y="56293"/>
                </a:lnTo>
                <a:lnTo>
                  <a:pt x="60698" y="56414"/>
                </a:lnTo>
                <a:lnTo>
                  <a:pt x="60879" y="56474"/>
                </a:lnTo>
                <a:lnTo>
                  <a:pt x="61362" y="56474"/>
                </a:lnTo>
                <a:lnTo>
                  <a:pt x="61543" y="56414"/>
                </a:lnTo>
                <a:lnTo>
                  <a:pt x="61784" y="56293"/>
                </a:lnTo>
                <a:lnTo>
                  <a:pt x="61965" y="56173"/>
                </a:lnTo>
                <a:lnTo>
                  <a:pt x="62086" y="55992"/>
                </a:lnTo>
                <a:lnTo>
                  <a:pt x="62206" y="55750"/>
                </a:lnTo>
                <a:lnTo>
                  <a:pt x="62267" y="55569"/>
                </a:lnTo>
                <a:lnTo>
                  <a:pt x="62267" y="55328"/>
                </a:lnTo>
                <a:lnTo>
                  <a:pt x="62267" y="55087"/>
                </a:lnTo>
                <a:lnTo>
                  <a:pt x="62206" y="54906"/>
                </a:lnTo>
                <a:lnTo>
                  <a:pt x="62086" y="54664"/>
                </a:lnTo>
                <a:lnTo>
                  <a:pt x="61965" y="54483"/>
                </a:lnTo>
                <a:lnTo>
                  <a:pt x="61784" y="54363"/>
                </a:lnTo>
                <a:lnTo>
                  <a:pt x="61543" y="54242"/>
                </a:lnTo>
                <a:lnTo>
                  <a:pt x="61362" y="54182"/>
                </a:lnTo>
                <a:close/>
                <a:moveTo>
                  <a:pt x="66671" y="54182"/>
                </a:moveTo>
                <a:lnTo>
                  <a:pt x="66490" y="54242"/>
                </a:lnTo>
                <a:lnTo>
                  <a:pt x="66249" y="54363"/>
                </a:lnTo>
                <a:lnTo>
                  <a:pt x="66068" y="54483"/>
                </a:lnTo>
                <a:lnTo>
                  <a:pt x="65947" y="54664"/>
                </a:lnTo>
                <a:lnTo>
                  <a:pt x="65827" y="54906"/>
                </a:lnTo>
                <a:lnTo>
                  <a:pt x="65766" y="55087"/>
                </a:lnTo>
                <a:lnTo>
                  <a:pt x="65766" y="55328"/>
                </a:lnTo>
                <a:lnTo>
                  <a:pt x="65766" y="55569"/>
                </a:lnTo>
                <a:lnTo>
                  <a:pt x="65827" y="55750"/>
                </a:lnTo>
                <a:lnTo>
                  <a:pt x="65947" y="55992"/>
                </a:lnTo>
                <a:lnTo>
                  <a:pt x="66068" y="56173"/>
                </a:lnTo>
                <a:lnTo>
                  <a:pt x="66249" y="56293"/>
                </a:lnTo>
                <a:lnTo>
                  <a:pt x="66490" y="56414"/>
                </a:lnTo>
                <a:lnTo>
                  <a:pt x="66671" y="56474"/>
                </a:lnTo>
                <a:lnTo>
                  <a:pt x="67154" y="56474"/>
                </a:lnTo>
                <a:lnTo>
                  <a:pt x="67335" y="56414"/>
                </a:lnTo>
                <a:lnTo>
                  <a:pt x="67576" y="56293"/>
                </a:lnTo>
                <a:lnTo>
                  <a:pt x="67757" y="56173"/>
                </a:lnTo>
                <a:lnTo>
                  <a:pt x="67878" y="55992"/>
                </a:lnTo>
                <a:lnTo>
                  <a:pt x="67999" y="55750"/>
                </a:lnTo>
                <a:lnTo>
                  <a:pt x="68059" y="55569"/>
                </a:lnTo>
                <a:lnTo>
                  <a:pt x="68059" y="55328"/>
                </a:lnTo>
                <a:lnTo>
                  <a:pt x="68059" y="55087"/>
                </a:lnTo>
                <a:lnTo>
                  <a:pt x="67999" y="54906"/>
                </a:lnTo>
                <a:lnTo>
                  <a:pt x="67878" y="54664"/>
                </a:lnTo>
                <a:lnTo>
                  <a:pt x="67757" y="54483"/>
                </a:lnTo>
                <a:lnTo>
                  <a:pt x="67576" y="54363"/>
                </a:lnTo>
                <a:lnTo>
                  <a:pt x="67335" y="54242"/>
                </a:lnTo>
                <a:lnTo>
                  <a:pt x="67154" y="54182"/>
                </a:lnTo>
                <a:close/>
                <a:moveTo>
                  <a:pt x="5853" y="57078"/>
                </a:moveTo>
                <a:lnTo>
                  <a:pt x="5672" y="57138"/>
                </a:lnTo>
                <a:lnTo>
                  <a:pt x="5431" y="57259"/>
                </a:lnTo>
                <a:lnTo>
                  <a:pt x="5310" y="57379"/>
                </a:lnTo>
                <a:lnTo>
                  <a:pt x="6517" y="59310"/>
                </a:lnTo>
                <a:lnTo>
                  <a:pt x="6818" y="59129"/>
                </a:lnTo>
                <a:lnTo>
                  <a:pt x="7060" y="58888"/>
                </a:lnTo>
                <a:lnTo>
                  <a:pt x="7180" y="58586"/>
                </a:lnTo>
                <a:lnTo>
                  <a:pt x="7241" y="58224"/>
                </a:lnTo>
                <a:lnTo>
                  <a:pt x="7241" y="57983"/>
                </a:lnTo>
                <a:lnTo>
                  <a:pt x="7180" y="57802"/>
                </a:lnTo>
                <a:lnTo>
                  <a:pt x="7060" y="57560"/>
                </a:lnTo>
                <a:lnTo>
                  <a:pt x="6939" y="57379"/>
                </a:lnTo>
                <a:lnTo>
                  <a:pt x="6758" y="57259"/>
                </a:lnTo>
                <a:lnTo>
                  <a:pt x="6517" y="57138"/>
                </a:lnTo>
                <a:lnTo>
                  <a:pt x="6336" y="57078"/>
                </a:lnTo>
                <a:close/>
                <a:moveTo>
                  <a:pt x="69567" y="57078"/>
                </a:moveTo>
                <a:lnTo>
                  <a:pt x="69386" y="57138"/>
                </a:lnTo>
                <a:lnTo>
                  <a:pt x="69145" y="57259"/>
                </a:lnTo>
                <a:lnTo>
                  <a:pt x="68964" y="57379"/>
                </a:lnTo>
                <a:lnTo>
                  <a:pt x="68843" y="57560"/>
                </a:lnTo>
                <a:lnTo>
                  <a:pt x="68723" y="57802"/>
                </a:lnTo>
                <a:lnTo>
                  <a:pt x="68662" y="57983"/>
                </a:lnTo>
                <a:lnTo>
                  <a:pt x="68662" y="58224"/>
                </a:lnTo>
                <a:lnTo>
                  <a:pt x="68723" y="58586"/>
                </a:lnTo>
                <a:lnTo>
                  <a:pt x="68843" y="58888"/>
                </a:lnTo>
                <a:lnTo>
                  <a:pt x="69085" y="59129"/>
                </a:lnTo>
                <a:lnTo>
                  <a:pt x="69386" y="59310"/>
                </a:lnTo>
                <a:lnTo>
                  <a:pt x="70593" y="57379"/>
                </a:lnTo>
                <a:lnTo>
                  <a:pt x="70472" y="57259"/>
                </a:lnTo>
                <a:lnTo>
                  <a:pt x="70231" y="57138"/>
                </a:lnTo>
                <a:lnTo>
                  <a:pt x="70050" y="57078"/>
                </a:lnTo>
                <a:close/>
                <a:moveTo>
                  <a:pt x="11645" y="57078"/>
                </a:moveTo>
                <a:lnTo>
                  <a:pt x="11464" y="57138"/>
                </a:lnTo>
                <a:lnTo>
                  <a:pt x="11223" y="57259"/>
                </a:lnTo>
                <a:lnTo>
                  <a:pt x="11042" y="57379"/>
                </a:lnTo>
                <a:lnTo>
                  <a:pt x="10921" y="57560"/>
                </a:lnTo>
                <a:lnTo>
                  <a:pt x="10800" y="57802"/>
                </a:lnTo>
                <a:lnTo>
                  <a:pt x="10740" y="57983"/>
                </a:lnTo>
                <a:lnTo>
                  <a:pt x="10740" y="58224"/>
                </a:lnTo>
                <a:lnTo>
                  <a:pt x="10740" y="58466"/>
                </a:lnTo>
                <a:lnTo>
                  <a:pt x="10800" y="58647"/>
                </a:lnTo>
                <a:lnTo>
                  <a:pt x="10921" y="58888"/>
                </a:lnTo>
                <a:lnTo>
                  <a:pt x="11042" y="59069"/>
                </a:lnTo>
                <a:lnTo>
                  <a:pt x="11223" y="59190"/>
                </a:lnTo>
                <a:lnTo>
                  <a:pt x="11464" y="59310"/>
                </a:lnTo>
                <a:lnTo>
                  <a:pt x="11645" y="59371"/>
                </a:lnTo>
                <a:lnTo>
                  <a:pt x="12128" y="59371"/>
                </a:lnTo>
                <a:lnTo>
                  <a:pt x="12309" y="59310"/>
                </a:lnTo>
                <a:lnTo>
                  <a:pt x="12550" y="59190"/>
                </a:lnTo>
                <a:lnTo>
                  <a:pt x="12731" y="59069"/>
                </a:lnTo>
                <a:lnTo>
                  <a:pt x="12852" y="58888"/>
                </a:lnTo>
                <a:lnTo>
                  <a:pt x="12973" y="58647"/>
                </a:lnTo>
                <a:lnTo>
                  <a:pt x="13033" y="58466"/>
                </a:lnTo>
                <a:lnTo>
                  <a:pt x="13033" y="58224"/>
                </a:lnTo>
                <a:lnTo>
                  <a:pt x="13033" y="57983"/>
                </a:lnTo>
                <a:lnTo>
                  <a:pt x="12973" y="57802"/>
                </a:lnTo>
                <a:lnTo>
                  <a:pt x="12852" y="57560"/>
                </a:lnTo>
                <a:lnTo>
                  <a:pt x="12731" y="57379"/>
                </a:lnTo>
                <a:lnTo>
                  <a:pt x="12550" y="57259"/>
                </a:lnTo>
                <a:lnTo>
                  <a:pt x="12309" y="57138"/>
                </a:lnTo>
                <a:lnTo>
                  <a:pt x="12128" y="57078"/>
                </a:lnTo>
                <a:close/>
                <a:moveTo>
                  <a:pt x="17437" y="57078"/>
                </a:moveTo>
                <a:lnTo>
                  <a:pt x="17256" y="57138"/>
                </a:lnTo>
                <a:lnTo>
                  <a:pt x="17015" y="57259"/>
                </a:lnTo>
                <a:lnTo>
                  <a:pt x="16834" y="57379"/>
                </a:lnTo>
                <a:lnTo>
                  <a:pt x="16713" y="57560"/>
                </a:lnTo>
                <a:lnTo>
                  <a:pt x="16593" y="57802"/>
                </a:lnTo>
                <a:lnTo>
                  <a:pt x="16532" y="57983"/>
                </a:lnTo>
                <a:lnTo>
                  <a:pt x="16532" y="58224"/>
                </a:lnTo>
                <a:lnTo>
                  <a:pt x="16532" y="58466"/>
                </a:lnTo>
                <a:lnTo>
                  <a:pt x="16593" y="58647"/>
                </a:lnTo>
                <a:lnTo>
                  <a:pt x="16713" y="58888"/>
                </a:lnTo>
                <a:lnTo>
                  <a:pt x="16834" y="59069"/>
                </a:lnTo>
                <a:lnTo>
                  <a:pt x="17015" y="59190"/>
                </a:lnTo>
                <a:lnTo>
                  <a:pt x="17256" y="59310"/>
                </a:lnTo>
                <a:lnTo>
                  <a:pt x="17437" y="59371"/>
                </a:lnTo>
                <a:lnTo>
                  <a:pt x="17920" y="59371"/>
                </a:lnTo>
                <a:lnTo>
                  <a:pt x="18101" y="59310"/>
                </a:lnTo>
                <a:lnTo>
                  <a:pt x="18342" y="59190"/>
                </a:lnTo>
                <a:lnTo>
                  <a:pt x="18523" y="59069"/>
                </a:lnTo>
                <a:lnTo>
                  <a:pt x="18644" y="58888"/>
                </a:lnTo>
                <a:lnTo>
                  <a:pt x="18765" y="58647"/>
                </a:lnTo>
                <a:lnTo>
                  <a:pt x="18825" y="58466"/>
                </a:lnTo>
                <a:lnTo>
                  <a:pt x="18825" y="58224"/>
                </a:lnTo>
                <a:lnTo>
                  <a:pt x="18825" y="57983"/>
                </a:lnTo>
                <a:lnTo>
                  <a:pt x="18765" y="57802"/>
                </a:lnTo>
                <a:lnTo>
                  <a:pt x="18644" y="57560"/>
                </a:lnTo>
                <a:lnTo>
                  <a:pt x="18523" y="57379"/>
                </a:lnTo>
                <a:lnTo>
                  <a:pt x="18342" y="57259"/>
                </a:lnTo>
                <a:lnTo>
                  <a:pt x="18101" y="57138"/>
                </a:lnTo>
                <a:lnTo>
                  <a:pt x="17920" y="57078"/>
                </a:lnTo>
                <a:close/>
                <a:moveTo>
                  <a:pt x="23230" y="57078"/>
                </a:moveTo>
                <a:lnTo>
                  <a:pt x="23049" y="57138"/>
                </a:lnTo>
                <a:lnTo>
                  <a:pt x="22807" y="57259"/>
                </a:lnTo>
                <a:lnTo>
                  <a:pt x="22626" y="57379"/>
                </a:lnTo>
                <a:lnTo>
                  <a:pt x="22506" y="57560"/>
                </a:lnTo>
                <a:lnTo>
                  <a:pt x="22385" y="57802"/>
                </a:lnTo>
                <a:lnTo>
                  <a:pt x="22325" y="57983"/>
                </a:lnTo>
                <a:lnTo>
                  <a:pt x="22325" y="58224"/>
                </a:lnTo>
                <a:lnTo>
                  <a:pt x="22325" y="58466"/>
                </a:lnTo>
                <a:lnTo>
                  <a:pt x="22385" y="58647"/>
                </a:lnTo>
                <a:lnTo>
                  <a:pt x="22506" y="58888"/>
                </a:lnTo>
                <a:lnTo>
                  <a:pt x="22626" y="59069"/>
                </a:lnTo>
                <a:lnTo>
                  <a:pt x="22807" y="59190"/>
                </a:lnTo>
                <a:lnTo>
                  <a:pt x="23049" y="59310"/>
                </a:lnTo>
                <a:lnTo>
                  <a:pt x="23230" y="59371"/>
                </a:lnTo>
                <a:lnTo>
                  <a:pt x="23712" y="59371"/>
                </a:lnTo>
                <a:lnTo>
                  <a:pt x="23893" y="59310"/>
                </a:lnTo>
                <a:lnTo>
                  <a:pt x="24135" y="59190"/>
                </a:lnTo>
                <a:lnTo>
                  <a:pt x="24316" y="59069"/>
                </a:lnTo>
                <a:lnTo>
                  <a:pt x="24436" y="58888"/>
                </a:lnTo>
                <a:lnTo>
                  <a:pt x="24557" y="58647"/>
                </a:lnTo>
                <a:lnTo>
                  <a:pt x="24617" y="58466"/>
                </a:lnTo>
                <a:lnTo>
                  <a:pt x="24617" y="58224"/>
                </a:lnTo>
                <a:lnTo>
                  <a:pt x="24617" y="57983"/>
                </a:lnTo>
                <a:lnTo>
                  <a:pt x="24557" y="57802"/>
                </a:lnTo>
                <a:lnTo>
                  <a:pt x="24436" y="57560"/>
                </a:lnTo>
                <a:lnTo>
                  <a:pt x="24316" y="57379"/>
                </a:lnTo>
                <a:lnTo>
                  <a:pt x="24135" y="57259"/>
                </a:lnTo>
                <a:lnTo>
                  <a:pt x="23893" y="57138"/>
                </a:lnTo>
                <a:lnTo>
                  <a:pt x="23712" y="57078"/>
                </a:lnTo>
                <a:close/>
                <a:moveTo>
                  <a:pt x="29022" y="57078"/>
                </a:moveTo>
                <a:lnTo>
                  <a:pt x="28841" y="57138"/>
                </a:lnTo>
                <a:lnTo>
                  <a:pt x="28599" y="57259"/>
                </a:lnTo>
                <a:lnTo>
                  <a:pt x="28418" y="57379"/>
                </a:lnTo>
                <a:lnTo>
                  <a:pt x="28298" y="57560"/>
                </a:lnTo>
                <a:lnTo>
                  <a:pt x="28177" y="57802"/>
                </a:lnTo>
                <a:lnTo>
                  <a:pt x="28117" y="57983"/>
                </a:lnTo>
                <a:lnTo>
                  <a:pt x="28117" y="58224"/>
                </a:lnTo>
                <a:lnTo>
                  <a:pt x="28117" y="58466"/>
                </a:lnTo>
                <a:lnTo>
                  <a:pt x="28177" y="58647"/>
                </a:lnTo>
                <a:lnTo>
                  <a:pt x="28298" y="58888"/>
                </a:lnTo>
                <a:lnTo>
                  <a:pt x="28418" y="59069"/>
                </a:lnTo>
                <a:lnTo>
                  <a:pt x="28599" y="59190"/>
                </a:lnTo>
                <a:lnTo>
                  <a:pt x="28841" y="59310"/>
                </a:lnTo>
                <a:lnTo>
                  <a:pt x="29022" y="59371"/>
                </a:lnTo>
                <a:lnTo>
                  <a:pt x="29505" y="59371"/>
                </a:lnTo>
                <a:lnTo>
                  <a:pt x="29686" y="59310"/>
                </a:lnTo>
                <a:lnTo>
                  <a:pt x="29927" y="59190"/>
                </a:lnTo>
                <a:lnTo>
                  <a:pt x="30108" y="59069"/>
                </a:lnTo>
                <a:lnTo>
                  <a:pt x="30229" y="58888"/>
                </a:lnTo>
                <a:lnTo>
                  <a:pt x="30349" y="58647"/>
                </a:lnTo>
                <a:lnTo>
                  <a:pt x="30410" y="58466"/>
                </a:lnTo>
                <a:lnTo>
                  <a:pt x="30410" y="58224"/>
                </a:lnTo>
                <a:lnTo>
                  <a:pt x="30410" y="57983"/>
                </a:lnTo>
                <a:lnTo>
                  <a:pt x="30349" y="57802"/>
                </a:lnTo>
                <a:lnTo>
                  <a:pt x="30229" y="57560"/>
                </a:lnTo>
                <a:lnTo>
                  <a:pt x="30108" y="57379"/>
                </a:lnTo>
                <a:lnTo>
                  <a:pt x="29927" y="57259"/>
                </a:lnTo>
                <a:lnTo>
                  <a:pt x="29686" y="57138"/>
                </a:lnTo>
                <a:lnTo>
                  <a:pt x="29505" y="57078"/>
                </a:lnTo>
                <a:close/>
                <a:moveTo>
                  <a:pt x="34814" y="57078"/>
                </a:moveTo>
                <a:lnTo>
                  <a:pt x="34633" y="57138"/>
                </a:lnTo>
                <a:lnTo>
                  <a:pt x="34392" y="57259"/>
                </a:lnTo>
                <a:lnTo>
                  <a:pt x="34211" y="57379"/>
                </a:lnTo>
                <a:lnTo>
                  <a:pt x="34090" y="57560"/>
                </a:lnTo>
                <a:lnTo>
                  <a:pt x="33969" y="57802"/>
                </a:lnTo>
                <a:lnTo>
                  <a:pt x="33909" y="57983"/>
                </a:lnTo>
                <a:lnTo>
                  <a:pt x="33909" y="58224"/>
                </a:lnTo>
                <a:lnTo>
                  <a:pt x="33909" y="58466"/>
                </a:lnTo>
                <a:lnTo>
                  <a:pt x="33969" y="58647"/>
                </a:lnTo>
                <a:lnTo>
                  <a:pt x="34090" y="58888"/>
                </a:lnTo>
                <a:lnTo>
                  <a:pt x="34211" y="59069"/>
                </a:lnTo>
                <a:lnTo>
                  <a:pt x="34392" y="59190"/>
                </a:lnTo>
                <a:lnTo>
                  <a:pt x="34633" y="59310"/>
                </a:lnTo>
                <a:lnTo>
                  <a:pt x="34814" y="59371"/>
                </a:lnTo>
                <a:lnTo>
                  <a:pt x="35297" y="59371"/>
                </a:lnTo>
                <a:lnTo>
                  <a:pt x="35478" y="59310"/>
                </a:lnTo>
                <a:lnTo>
                  <a:pt x="35719" y="59190"/>
                </a:lnTo>
                <a:lnTo>
                  <a:pt x="35900" y="59069"/>
                </a:lnTo>
                <a:lnTo>
                  <a:pt x="36021" y="58888"/>
                </a:lnTo>
                <a:lnTo>
                  <a:pt x="36141" y="58647"/>
                </a:lnTo>
                <a:lnTo>
                  <a:pt x="36202" y="58466"/>
                </a:lnTo>
                <a:lnTo>
                  <a:pt x="36202" y="58224"/>
                </a:lnTo>
                <a:lnTo>
                  <a:pt x="36202" y="57983"/>
                </a:lnTo>
                <a:lnTo>
                  <a:pt x="36141" y="57802"/>
                </a:lnTo>
                <a:lnTo>
                  <a:pt x="36021" y="57560"/>
                </a:lnTo>
                <a:lnTo>
                  <a:pt x="35900" y="57379"/>
                </a:lnTo>
                <a:lnTo>
                  <a:pt x="35719" y="57259"/>
                </a:lnTo>
                <a:lnTo>
                  <a:pt x="35478" y="57138"/>
                </a:lnTo>
                <a:lnTo>
                  <a:pt x="35297" y="57078"/>
                </a:lnTo>
                <a:close/>
                <a:moveTo>
                  <a:pt x="40606" y="57078"/>
                </a:moveTo>
                <a:lnTo>
                  <a:pt x="40425" y="57138"/>
                </a:lnTo>
                <a:lnTo>
                  <a:pt x="40184" y="57259"/>
                </a:lnTo>
                <a:lnTo>
                  <a:pt x="40003" y="57379"/>
                </a:lnTo>
                <a:lnTo>
                  <a:pt x="39882" y="57560"/>
                </a:lnTo>
                <a:lnTo>
                  <a:pt x="39762" y="57802"/>
                </a:lnTo>
                <a:lnTo>
                  <a:pt x="39701" y="57983"/>
                </a:lnTo>
                <a:lnTo>
                  <a:pt x="39701" y="58224"/>
                </a:lnTo>
                <a:lnTo>
                  <a:pt x="39701" y="58466"/>
                </a:lnTo>
                <a:lnTo>
                  <a:pt x="39762" y="58647"/>
                </a:lnTo>
                <a:lnTo>
                  <a:pt x="39882" y="58888"/>
                </a:lnTo>
                <a:lnTo>
                  <a:pt x="40003" y="59069"/>
                </a:lnTo>
                <a:lnTo>
                  <a:pt x="40184" y="59190"/>
                </a:lnTo>
                <a:lnTo>
                  <a:pt x="40425" y="59310"/>
                </a:lnTo>
                <a:lnTo>
                  <a:pt x="40606" y="59371"/>
                </a:lnTo>
                <a:lnTo>
                  <a:pt x="41089" y="59371"/>
                </a:lnTo>
                <a:lnTo>
                  <a:pt x="41270" y="59310"/>
                </a:lnTo>
                <a:lnTo>
                  <a:pt x="41511" y="59190"/>
                </a:lnTo>
                <a:lnTo>
                  <a:pt x="41692" y="59069"/>
                </a:lnTo>
                <a:lnTo>
                  <a:pt x="41813" y="58888"/>
                </a:lnTo>
                <a:lnTo>
                  <a:pt x="41934" y="58647"/>
                </a:lnTo>
                <a:lnTo>
                  <a:pt x="41994" y="58466"/>
                </a:lnTo>
                <a:lnTo>
                  <a:pt x="41994" y="58224"/>
                </a:lnTo>
                <a:lnTo>
                  <a:pt x="41994" y="57983"/>
                </a:lnTo>
                <a:lnTo>
                  <a:pt x="41934" y="57802"/>
                </a:lnTo>
                <a:lnTo>
                  <a:pt x="41813" y="57560"/>
                </a:lnTo>
                <a:lnTo>
                  <a:pt x="41692" y="57379"/>
                </a:lnTo>
                <a:lnTo>
                  <a:pt x="41511" y="57259"/>
                </a:lnTo>
                <a:lnTo>
                  <a:pt x="41270" y="57138"/>
                </a:lnTo>
                <a:lnTo>
                  <a:pt x="41089" y="57078"/>
                </a:lnTo>
                <a:close/>
                <a:moveTo>
                  <a:pt x="46399" y="57078"/>
                </a:moveTo>
                <a:lnTo>
                  <a:pt x="46218" y="57138"/>
                </a:lnTo>
                <a:lnTo>
                  <a:pt x="45976" y="57259"/>
                </a:lnTo>
                <a:lnTo>
                  <a:pt x="45795" y="57379"/>
                </a:lnTo>
                <a:lnTo>
                  <a:pt x="45674" y="57560"/>
                </a:lnTo>
                <a:lnTo>
                  <a:pt x="45554" y="57802"/>
                </a:lnTo>
                <a:lnTo>
                  <a:pt x="45493" y="57983"/>
                </a:lnTo>
                <a:lnTo>
                  <a:pt x="45493" y="58224"/>
                </a:lnTo>
                <a:lnTo>
                  <a:pt x="45493" y="58466"/>
                </a:lnTo>
                <a:lnTo>
                  <a:pt x="45554" y="58647"/>
                </a:lnTo>
                <a:lnTo>
                  <a:pt x="45674" y="58888"/>
                </a:lnTo>
                <a:lnTo>
                  <a:pt x="45795" y="59069"/>
                </a:lnTo>
                <a:lnTo>
                  <a:pt x="45976" y="59190"/>
                </a:lnTo>
                <a:lnTo>
                  <a:pt x="46218" y="59310"/>
                </a:lnTo>
                <a:lnTo>
                  <a:pt x="46399" y="59371"/>
                </a:lnTo>
                <a:lnTo>
                  <a:pt x="46881" y="59371"/>
                </a:lnTo>
                <a:lnTo>
                  <a:pt x="47062" y="59310"/>
                </a:lnTo>
                <a:lnTo>
                  <a:pt x="47304" y="59190"/>
                </a:lnTo>
                <a:lnTo>
                  <a:pt x="47485" y="59069"/>
                </a:lnTo>
                <a:lnTo>
                  <a:pt x="47605" y="58888"/>
                </a:lnTo>
                <a:lnTo>
                  <a:pt x="47726" y="58647"/>
                </a:lnTo>
                <a:lnTo>
                  <a:pt x="47786" y="58466"/>
                </a:lnTo>
                <a:lnTo>
                  <a:pt x="47786" y="58224"/>
                </a:lnTo>
                <a:lnTo>
                  <a:pt x="47786" y="57983"/>
                </a:lnTo>
                <a:lnTo>
                  <a:pt x="47726" y="57802"/>
                </a:lnTo>
                <a:lnTo>
                  <a:pt x="47605" y="57560"/>
                </a:lnTo>
                <a:lnTo>
                  <a:pt x="47485" y="57379"/>
                </a:lnTo>
                <a:lnTo>
                  <a:pt x="47304" y="57259"/>
                </a:lnTo>
                <a:lnTo>
                  <a:pt x="47062" y="57138"/>
                </a:lnTo>
                <a:lnTo>
                  <a:pt x="46881" y="57078"/>
                </a:lnTo>
                <a:close/>
                <a:moveTo>
                  <a:pt x="52191" y="57078"/>
                </a:moveTo>
                <a:lnTo>
                  <a:pt x="52010" y="57138"/>
                </a:lnTo>
                <a:lnTo>
                  <a:pt x="51768" y="57259"/>
                </a:lnTo>
                <a:lnTo>
                  <a:pt x="51587" y="57379"/>
                </a:lnTo>
                <a:lnTo>
                  <a:pt x="51467" y="57560"/>
                </a:lnTo>
                <a:lnTo>
                  <a:pt x="51346" y="57802"/>
                </a:lnTo>
                <a:lnTo>
                  <a:pt x="51286" y="57983"/>
                </a:lnTo>
                <a:lnTo>
                  <a:pt x="51286" y="58224"/>
                </a:lnTo>
                <a:lnTo>
                  <a:pt x="51286" y="58466"/>
                </a:lnTo>
                <a:lnTo>
                  <a:pt x="51346" y="58647"/>
                </a:lnTo>
                <a:lnTo>
                  <a:pt x="51467" y="58888"/>
                </a:lnTo>
                <a:lnTo>
                  <a:pt x="51587" y="59069"/>
                </a:lnTo>
                <a:lnTo>
                  <a:pt x="51768" y="59190"/>
                </a:lnTo>
                <a:lnTo>
                  <a:pt x="52010" y="59310"/>
                </a:lnTo>
                <a:lnTo>
                  <a:pt x="52191" y="59371"/>
                </a:lnTo>
                <a:lnTo>
                  <a:pt x="52673" y="59371"/>
                </a:lnTo>
                <a:lnTo>
                  <a:pt x="52854" y="59310"/>
                </a:lnTo>
                <a:lnTo>
                  <a:pt x="53096" y="59190"/>
                </a:lnTo>
                <a:lnTo>
                  <a:pt x="53277" y="59069"/>
                </a:lnTo>
                <a:lnTo>
                  <a:pt x="53397" y="58888"/>
                </a:lnTo>
                <a:lnTo>
                  <a:pt x="53518" y="58647"/>
                </a:lnTo>
                <a:lnTo>
                  <a:pt x="53578" y="58466"/>
                </a:lnTo>
                <a:lnTo>
                  <a:pt x="53578" y="58224"/>
                </a:lnTo>
                <a:lnTo>
                  <a:pt x="53578" y="57983"/>
                </a:lnTo>
                <a:lnTo>
                  <a:pt x="53518" y="57802"/>
                </a:lnTo>
                <a:lnTo>
                  <a:pt x="53397" y="57560"/>
                </a:lnTo>
                <a:lnTo>
                  <a:pt x="53277" y="57379"/>
                </a:lnTo>
                <a:lnTo>
                  <a:pt x="53096" y="57259"/>
                </a:lnTo>
                <a:lnTo>
                  <a:pt x="52854" y="57138"/>
                </a:lnTo>
                <a:lnTo>
                  <a:pt x="52673" y="57078"/>
                </a:lnTo>
                <a:close/>
                <a:moveTo>
                  <a:pt x="57983" y="57078"/>
                </a:moveTo>
                <a:lnTo>
                  <a:pt x="57802" y="57138"/>
                </a:lnTo>
                <a:lnTo>
                  <a:pt x="57561" y="57259"/>
                </a:lnTo>
                <a:lnTo>
                  <a:pt x="57380" y="57379"/>
                </a:lnTo>
                <a:lnTo>
                  <a:pt x="57259" y="57560"/>
                </a:lnTo>
                <a:lnTo>
                  <a:pt x="57138" y="57802"/>
                </a:lnTo>
                <a:lnTo>
                  <a:pt x="57078" y="57983"/>
                </a:lnTo>
                <a:lnTo>
                  <a:pt x="57078" y="58224"/>
                </a:lnTo>
                <a:lnTo>
                  <a:pt x="57078" y="58466"/>
                </a:lnTo>
                <a:lnTo>
                  <a:pt x="57138" y="58647"/>
                </a:lnTo>
                <a:lnTo>
                  <a:pt x="57259" y="58888"/>
                </a:lnTo>
                <a:lnTo>
                  <a:pt x="57380" y="59069"/>
                </a:lnTo>
                <a:lnTo>
                  <a:pt x="57561" y="59190"/>
                </a:lnTo>
                <a:lnTo>
                  <a:pt x="57802" y="59310"/>
                </a:lnTo>
                <a:lnTo>
                  <a:pt x="57983" y="59371"/>
                </a:lnTo>
                <a:lnTo>
                  <a:pt x="58466" y="59371"/>
                </a:lnTo>
                <a:lnTo>
                  <a:pt x="58647" y="59310"/>
                </a:lnTo>
                <a:lnTo>
                  <a:pt x="58888" y="59190"/>
                </a:lnTo>
                <a:lnTo>
                  <a:pt x="59069" y="59069"/>
                </a:lnTo>
                <a:lnTo>
                  <a:pt x="59190" y="58888"/>
                </a:lnTo>
                <a:lnTo>
                  <a:pt x="59310" y="58647"/>
                </a:lnTo>
                <a:lnTo>
                  <a:pt x="59371" y="58466"/>
                </a:lnTo>
                <a:lnTo>
                  <a:pt x="59371" y="58224"/>
                </a:lnTo>
                <a:lnTo>
                  <a:pt x="59371" y="57983"/>
                </a:lnTo>
                <a:lnTo>
                  <a:pt x="59310" y="57802"/>
                </a:lnTo>
                <a:lnTo>
                  <a:pt x="59190" y="57560"/>
                </a:lnTo>
                <a:lnTo>
                  <a:pt x="59069" y="57379"/>
                </a:lnTo>
                <a:lnTo>
                  <a:pt x="58888" y="57259"/>
                </a:lnTo>
                <a:lnTo>
                  <a:pt x="58647" y="57138"/>
                </a:lnTo>
                <a:lnTo>
                  <a:pt x="58466" y="57078"/>
                </a:lnTo>
                <a:close/>
                <a:moveTo>
                  <a:pt x="63775" y="57078"/>
                </a:moveTo>
                <a:lnTo>
                  <a:pt x="63594" y="57138"/>
                </a:lnTo>
                <a:lnTo>
                  <a:pt x="63353" y="57259"/>
                </a:lnTo>
                <a:lnTo>
                  <a:pt x="63172" y="57379"/>
                </a:lnTo>
                <a:lnTo>
                  <a:pt x="63051" y="57560"/>
                </a:lnTo>
                <a:lnTo>
                  <a:pt x="62931" y="57802"/>
                </a:lnTo>
                <a:lnTo>
                  <a:pt x="62870" y="57983"/>
                </a:lnTo>
                <a:lnTo>
                  <a:pt x="62870" y="58224"/>
                </a:lnTo>
                <a:lnTo>
                  <a:pt x="62870" y="58466"/>
                </a:lnTo>
                <a:lnTo>
                  <a:pt x="62931" y="58647"/>
                </a:lnTo>
                <a:lnTo>
                  <a:pt x="63051" y="58888"/>
                </a:lnTo>
                <a:lnTo>
                  <a:pt x="63172" y="59069"/>
                </a:lnTo>
                <a:lnTo>
                  <a:pt x="63353" y="59190"/>
                </a:lnTo>
                <a:lnTo>
                  <a:pt x="63594" y="59310"/>
                </a:lnTo>
                <a:lnTo>
                  <a:pt x="63775" y="59371"/>
                </a:lnTo>
                <a:lnTo>
                  <a:pt x="64258" y="59371"/>
                </a:lnTo>
                <a:lnTo>
                  <a:pt x="64439" y="59310"/>
                </a:lnTo>
                <a:lnTo>
                  <a:pt x="64680" y="59190"/>
                </a:lnTo>
                <a:lnTo>
                  <a:pt x="64861" y="59069"/>
                </a:lnTo>
                <a:lnTo>
                  <a:pt x="64982" y="58888"/>
                </a:lnTo>
                <a:lnTo>
                  <a:pt x="65103" y="58647"/>
                </a:lnTo>
                <a:lnTo>
                  <a:pt x="65163" y="58466"/>
                </a:lnTo>
                <a:lnTo>
                  <a:pt x="65163" y="58224"/>
                </a:lnTo>
                <a:lnTo>
                  <a:pt x="65163" y="57983"/>
                </a:lnTo>
                <a:lnTo>
                  <a:pt x="65103" y="57802"/>
                </a:lnTo>
                <a:lnTo>
                  <a:pt x="64982" y="57560"/>
                </a:lnTo>
                <a:lnTo>
                  <a:pt x="64861" y="57379"/>
                </a:lnTo>
                <a:lnTo>
                  <a:pt x="64680" y="57259"/>
                </a:lnTo>
                <a:lnTo>
                  <a:pt x="64439" y="57138"/>
                </a:lnTo>
                <a:lnTo>
                  <a:pt x="64258" y="57078"/>
                </a:lnTo>
                <a:close/>
                <a:moveTo>
                  <a:pt x="8689" y="59974"/>
                </a:moveTo>
                <a:lnTo>
                  <a:pt x="8447" y="60095"/>
                </a:lnTo>
                <a:lnTo>
                  <a:pt x="8206" y="60276"/>
                </a:lnTo>
                <a:lnTo>
                  <a:pt x="8025" y="60457"/>
                </a:lnTo>
                <a:lnTo>
                  <a:pt x="7904" y="60758"/>
                </a:lnTo>
                <a:lnTo>
                  <a:pt x="7844" y="61120"/>
                </a:lnTo>
                <a:lnTo>
                  <a:pt x="8689" y="62267"/>
                </a:lnTo>
                <a:lnTo>
                  <a:pt x="9232" y="62267"/>
                </a:lnTo>
                <a:lnTo>
                  <a:pt x="9413" y="62206"/>
                </a:lnTo>
                <a:lnTo>
                  <a:pt x="9654" y="62086"/>
                </a:lnTo>
                <a:lnTo>
                  <a:pt x="9835" y="61965"/>
                </a:lnTo>
                <a:lnTo>
                  <a:pt x="9956" y="61784"/>
                </a:lnTo>
                <a:lnTo>
                  <a:pt x="10076" y="61543"/>
                </a:lnTo>
                <a:lnTo>
                  <a:pt x="10137" y="61362"/>
                </a:lnTo>
                <a:lnTo>
                  <a:pt x="10137" y="61120"/>
                </a:lnTo>
                <a:lnTo>
                  <a:pt x="10076" y="60758"/>
                </a:lnTo>
                <a:lnTo>
                  <a:pt x="9956" y="60457"/>
                </a:lnTo>
                <a:lnTo>
                  <a:pt x="9775" y="60276"/>
                </a:lnTo>
                <a:lnTo>
                  <a:pt x="9533" y="60095"/>
                </a:lnTo>
                <a:lnTo>
                  <a:pt x="9292" y="59974"/>
                </a:lnTo>
                <a:close/>
                <a:moveTo>
                  <a:pt x="14481" y="59974"/>
                </a:moveTo>
                <a:lnTo>
                  <a:pt x="14240" y="60095"/>
                </a:lnTo>
                <a:lnTo>
                  <a:pt x="13998" y="60276"/>
                </a:lnTo>
                <a:lnTo>
                  <a:pt x="13817" y="60457"/>
                </a:lnTo>
                <a:lnTo>
                  <a:pt x="13697" y="60758"/>
                </a:lnTo>
                <a:lnTo>
                  <a:pt x="13636" y="61120"/>
                </a:lnTo>
                <a:lnTo>
                  <a:pt x="13636" y="61362"/>
                </a:lnTo>
                <a:lnTo>
                  <a:pt x="13697" y="61543"/>
                </a:lnTo>
                <a:lnTo>
                  <a:pt x="13817" y="61784"/>
                </a:lnTo>
                <a:lnTo>
                  <a:pt x="13938" y="61965"/>
                </a:lnTo>
                <a:lnTo>
                  <a:pt x="14119" y="62086"/>
                </a:lnTo>
                <a:lnTo>
                  <a:pt x="14360" y="62206"/>
                </a:lnTo>
                <a:lnTo>
                  <a:pt x="14541" y="62267"/>
                </a:lnTo>
                <a:lnTo>
                  <a:pt x="15024" y="62267"/>
                </a:lnTo>
                <a:lnTo>
                  <a:pt x="15205" y="62206"/>
                </a:lnTo>
                <a:lnTo>
                  <a:pt x="15446" y="62086"/>
                </a:lnTo>
                <a:lnTo>
                  <a:pt x="15627" y="61965"/>
                </a:lnTo>
                <a:lnTo>
                  <a:pt x="15748" y="61784"/>
                </a:lnTo>
                <a:lnTo>
                  <a:pt x="15869" y="61543"/>
                </a:lnTo>
                <a:lnTo>
                  <a:pt x="15929" y="61362"/>
                </a:lnTo>
                <a:lnTo>
                  <a:pt x="15929" y="61120"/>
                </a:lnTo>
                <a:lnTo>
                  <a:pt x="15869" y="60758"/>
                </a:lnTo>
                <a:lnTo>
                  <a:pt x="15748" y="60457"/>
                </a:lnTo>
                <a:lnTo>
                  <a:pt x="15567" y="60276"/>
                </a:lnTo>
                <a:lnTo>
                  <a:pt x="15326" y="60095"/>
                </a:lnTo>
                <a:lnTo>
                  <a:pt x="15084" y="59974"/>
                </a:lnTo>
                <a:close/>
                <a:moveTo>
                  <a:pt x="20273" y="59974"/>
                </a:moveTo>
                <a:lnTo>
                  <a:pt x="20032" y="60095"/>
                </a:lnTo>
                <a:lnTo>
                  <a:pt x="19790" y="60276"/>
                </a:lnTo>
                <a:lnTo>
                  <a:pt x="19609" y="60457"/>
                </a:lnTo>
                <a:lnTo>
                  <a:pt x="19489" y="60758"/>
                </a:lnTo>
                <a:lnTo>
                  <a:pt x="19428" y="61120"/>
                </a:lnTo>
                <a:lnTo>
                  <a:pt x="19428" y="61362"/>
                </a:lnTo>
                <a:lnTo>
                  <a:pt x="19489" y="61543"/>
                </a:lnTo>
                <a:lnTo>
                  <a:pt x="19609" y="61784"/>
                </a:lnTo>
                <a:lnTo>
                  <a:pt x="19730" y="61965"/>
                </a:lnTo>
                <a:lnTo>
                  <a:pt x="19911" y="62086"/>
                </a:lnTo>
                <a:lnTo>
                  <a:pt x="20152" y="62206"/>
                </a:lnTo>
                <a:lnTo>
                  <a:pt x="20333" y="62267"/>
                </a:lnTo>
                <a:lnTo>
                  <a:pt x="20816" y="62267"/>
                </a:lnTo>
                <a:lnTo>
                  <a:pt x="20997" y="62206"/>
                </a:lnTo>
                <a:lnTo>
                  <a:pt x="21239" y="62086"/>
                </a:lnTo>
                <a:lnTo>
                  <a:pt x="21420" y="61965"/>
                </a:lnTo>
                <a:lnTo>
                  <a:pt x="21540" y="61784"/>
                </a:lnTo>
                <a:lnTo>
                  <a:pt x="21661" y="61543"/>
                </a:lnTo>
                <a:lnTo>
                  <a:pt x="21721" y="61362"/>
                </a:lnTo>
                <a:lnTo>
                  <a:pt x="21721" y="61120"/>
                </a:lnTo>
                <a:lnTo>
                  <a:pt x="21661" y="60758"/>
                </a:lnTo>
                <a:lnTo>
                  <a:pt x="21540" y="60457"/>
                </a:lnTo>
                <a:lnTo>
                  <a:pt x="21359" y="60276"/>
                </a:lnTo>
                <a:lnTo>
                  <a:pt x="21118" y="60095"/>
                </a:lnTo>
                <a:lnTo>
                  <a:pt x="20876" y="59974"/>
                </a:lnTo>
                <a:close/>
                <a:moveTo>
                  <a:pt x="26065" y="59974"/>
                </a:moveTo>
                <a:lnTo>
                  <a:pt x="25824" y="60095"/>
                </a:lnTo>
                <a:lnTo>
                  <a:pt x="25583" y="60276"/>
                </a:lnTo>
                <a:lnTo>
                  <a:pt x="25402" y="60457"/>
                </a:lnTo>
                <a:lnTo>
                  <a:pt x="25281" y="60758"/>
                </a:lnTo>
                <a:lnTo>
                  <a:pt x="25221" y="61120"/>
                </a:lnTo>
                <a:lnTo>
                  <a:pt x="25221" y="61362"/>
                </a:lnTo>
                <a:lnTo>
                  <a:pt x="25281" y="61543"/>
                </a:lnTo>
                <a:lnTo>
                  <a:pt x="25402" y="61784"/>
                </a:lnTo>
                <a:lnTo>
                  <a:pt x="25522" y="61965"/>
                </a:lnTo>
                <a:lnTo>
                  <a:pt x="25703" y="62086"/>
                </a:lnTo>
                <a:lnTo>
                  <a:pt x="25945" y="62206"/>
                </a:lnTo>
                <a:lnTo>
                  <a:pt x="26126" y="62267"/>
                </a:lnTo>
                <a:lnTo>
                  <a:pt x="26608" y="62267"/>
                </a:lnTo>
                <a:lnTo>
                  <a:pt x="26789" y="62206"/>
                </a:lnTo>
                <a:lnTo>
                  <a:pt x="27031" y="62086"/>
                </a:lnTo>
                <a:lnTo>
                  <a:pt x="27212" y="61965"/>
                </a:lnTo>
                <a:lnTo>
                  <a:pt x="27332" y="61784"/>
                </a:lnTo>
                <a:lnTo>
                  <a:pt x="27453" y="61543"/>
                </a:lnTo>
                <a:lnTo>
                  <a:pt x="27513" y="61362"/>
                </a:lnTo>
                <a:lnTo>
                  <a:pt x="27513" y="61120"/>
                </a:lnTo>
                <a:lnTo>
                  <a:pt x="27453" y="60758"/>
                </a:lnTo>
                <a:lnTo>
                  <a:pt x="27332" y="60457"/>
                </a:lnTo>
                <a:lnTo>
                  <a:pt x="27151" y="60276"/>
                </a:lnTo>
                <a:lnTo>
                  <a:pt x="26910" y="60095"/>
                </a:lnTo>
                <a:lnTo>
                  <a:pt x="26669" y="59974"/>
                </a:lnTo>
                <a:close/>
                <a:moveTo>
                  <a:pt x="31858" y="59974"/>
                </a:moveTo>
                <a:lnTo>
                  <a:pt x="31616" y="60095"/>
                </a:lnTo>
                <a:lnTo>
                  <a:pt x="31375" y="60276"/>
                </a:lnTo>
                <a:lnTo>
                  <a:pt x="31194" y="60457"/>
                </a:lnTo>
                <a:lnTo>
                  <a:pt x="31073" y="60758"/>
                </a:lnTo>
                <a:lnTo>
                  <a:pt x="31013" y="61120"/>
                </a:lnTo>
                <a:lnTo>
                  <a:pt x="31013" y="61362"/>
                </a:lnTo>
                <a:lnTo>
                  <a:pt x="31073" y="61543"/>
                </a:lnTo>
                <a:lnTo>
                  <a:pt x="31194" y="61784"/>
                </a:lnTo>
                <a:lnTo>
                  <a:pt x="31315" y="61965"/>
                </a:lnTo>
                <a:lnTo>
                  <a:pt x="31496" y="62086"/>
                </a:lnTo>
                <a:lnTo>
                  <a:pt x="31737" y="62206"/>
                </a:lnTo>
                <a:lnTo>
                  <a:pt x="31918" y="62267"/>
                </a:lnTo>
                <a:lnTo>
                  <a:pt x="32401" y="62267"/>
                </a:lnTo>
                <a:lnTo>
                  <a:pt x="32582" y="62206"/>
                </a:lnTo>
                <a:lnTo>
                  <a:pt x="32823" y="62086"/>
                </a:lnTo>
                <a:lnTo>
                  <a:pt x="33004" y="61965"/>
                </a:lnTo>
                <a:lnTo>
                  <a:pt x="33125" y="61784"/>
                </a:lnTo>
                <a:lnTo>
                  <a:pt x="33245" y="61543"/>
                </a:lnTo>
                <a:lnTo>
                  <a:pt x="33306" y="61362"/>
                </a:lnTo>
                <a:lnTo>
                  <a:pt x="33306" y="61120"/>
                </a:lnTo>
                <a:lnTo>
                  <a:pt x="33245" y="60758"/>
                </a:lnTo>
                <a:lnTo>
                  <a:pt x="33125" y="60457"/>
                </a:lnTo>
                <a:lnTo>
                  <a:pt x="32944" y="60276"/>
                </a:lnTo>
                <a:lnTo>
                  <a:pt x="32702" y="60095"/>
                </a:lnTo>
                <a:lnTo>
                  <a:pt x="32461" y="59974"/>
                </a:lnTo>
                <a:close/>
                <a:moveTo>
                  <a:pt x="37650" y="59974"/>
                </a:moveTo>
                <a:lnTo>
                  <a:pt x="37408" y="60095"/>
                </a:lnTo>
                <a:lnTo>
                  <a:pt x="37167" y="60276"/>
                </a:lnTo>
                <a:lnTo>
                  <a:pt x="36986" y="60457"/>
                </a:lnTo>
                <a:lnTo>
                  <a:pt x="36865" y="60758"/>
                </a:lnTo>
                <a:lnTo>
                  <a:pt x="36805" y="61120"/>
                </a:lnTo>
                <a:lnTo>
                  <a:pt x="36805" y="61362"/>
                </a:lnTo>
                <a:lnTo>
                  <a:pt x="36865" y="61543"/>
                </a:lnTo>
                <a:lnTo>
                  <a:pt x="36986" y="61784"/>
                </a:lnTo>
                <a:lnTo>
                  <a:pt x="37107" y="61965"/>
                </a:lnTo>
                <a:lnTo>
                  <a:pt x="37288" y="62086"/>
                </a:lnTo>
                <a:lnTo>
                  <a:pt x="37529" y="62206"/>
                </a:lnTo>
                <a:lnTo>
                  <a:pt x="37710" y="62267"/>
                </a:lnTo>
                <a:lnTo>
                  <a:pt x="38193" y="62267"/>
                </a:lnTo>
                <a:lnTo>
                  <a:pt x="38374" y="62206"/>
                </a:lnTo>
                <a:lnTo>
                  <a:pt x="38615" y="62086"/>
                </a:lnTo>
                <a:lnTo>
                  <a:pt x="38796" y="61965"/>
                </a:lnTo>
                <a:lnTo>
                  <a:pt x="38917" y="61784"/>
                </a:lnTo>
                <a:lnTo>
                  <a:pt x="39038" y="61543"/>
                </a:lnTo>
                <a:lnTo>
                  <a:pt x="39098" y="61362"/>
                </a:lnTo>
                <a:lnTo>
                  <a:pt x="39098" y="61120"/>
                </a:lnTo>
                <a:lnTo>
                  <a:pt x="39038" y="60758"/>
                </a:lnTo>
                <a:lnTo>
                  <a:pt x="38917" y="60457"/>
                </a:lnTo>
                <a:lnTo>
                  <a:pt x="38736" y="60276"/>
                </a:lnTo>
                <a:lnTo>
                  <a:pt x="38495" y="60095"/>
                </a:lnTo>
                <a:lnTo>
                  <a:pt x="38253" y="59974"/>
                </a:lnTo>
                <a:close/>
                <a:moveTo>
                  <a:pt x="43442" y="59974"/>
                </a:moveTo>
                <a:lnTo>
                  <a:pt x="43201" y="60095"/>
                </a:lnTo>
                <a:lnTo>
                  <a:pt x="42959" y="60276"/>
                </a:lnTo>
                <a:lnTo>
                  <a:pt x="42778" y="60457"/>
                </a:lnTo>
                <a:lnTo>
                  <a:pt x="42658" y="60758"/>
                </a:lnTo>
                <a:lnTo>
                  <a:pt x="42597" y="61120"/>
                </a:lnTo>
                <a:lnTo>
                  <a:pt x="42597" y="61362"/>
                </a:lnTo>
                <a:lnTo>
                  <a:pt x="42658" y="61543"/>
                </a:lnTo>
                <a:lnTo>
                  <a:pt x="42778" y="61784"/>
                </a:lnTo>
                <a:lnTo>
                  <a:pt x="42899" y="61965"/>
                </a:lnTo>
                <a:lnTo>
                  <a:pt x="43080" y="62086"/>
                </a:lnTo>
                <a:lnTo>
                  <a:pt x="43321" y="62206"/>
                </a:lnTo>
                <a:lnTo>
                  <a:pt x="43502" y="62267"/>
                </a:lnTo>
                <a:lnTo>
                  <a:pt x="43985" y="62267"/>
                </a:lnTo>
                <a:lnTo>
                  <a:pt x="44166" y="62206"/>
                </a:lnTo>
                <a:lnTo>
                  <a:pt x="44407" y="62086"/>
                </a:lnTo>
                <a:lnTo>
                  <a:pt x="44588" y="61965"/>
                </a:lnTo>
                <a:lnTo>
                  <a:pt x="44709" y="61784"/>
                </a:lnTo>
                <a:lnTo>
                  <a:pt x="44830" y="61543"/>
                </a:lnTo>
                <a:lnTo>
                  <a:pt x="44890" y="61362"/>
                </a:lnTo>
                <a:lnTo>
                  <a:pt x="44890" y="61120"/>
                </a:lnTo>
                <a:lnTo>
                  <a:pt x="44830" y="60758"/>
                </a:lnTo>
                <a:lnTo>
                  <a:pt x="44709" y="60457"/>
                </a:lnTo>
                <a:lnTo>
                  <a:pt x="44528" y="60276"/>
                </a:lnTo>
                <a:lnTo>
                  <a:pt x="44287" y="60095"/>
                </a:lnTo>
                <a:lnTo>
                  <a:pt x="44045" y="59974"/>
                </a:lnTo>
                <a:close/>
                <a:moveTo>
                  <a:pt x="49234" y="59974"/>
                </a:moveTo>
                <a:lnTo>
                  <a:pt x="48993" y="60095"/>
                </a:lnTo>
                <a:lnTo>
                  <a:pt x="48752" y="60276"/>
                </a:lnTo>
                <a:lnTo>
                  <a:pt x="48571" y="60457"/>
                </a:lnTo>
                <a:lnTo>
                  <a:pt x="48450" y="60758"/>
                </a:lnTo>
                <a:lnTo>
                  <a:pt x="48390" y="61120"/>
                </a:lnTo>
                <a:lnTo>
                  <a:pt x="48390" y="61362"/>
                </a:lnTo>
                <a:lnTo>
                  <a:pt x="48450" y="61543"/>
                </a:lnTo>
                <a:lnTo>
                  <a:pt x="48571" y="61784"/>
                </a:lnTo>
                <a:lnTo>
                  <a:pt x="48691" y="61965"/>
                </a:lnTo>
                <a:lnTo>
                  <a:pt x="48872" y="62086"/>
                </a:lnTo>
                <a:lnTo>
                  <a:pt x="49114" y="62206"/>
                </a:lnTo>
                <a:lnTo>
                  <a:pt x="49295" y="62267"/>
                </a:lnTo>
                <a:lnTo>
                  <a:pt x="49777" y="62267"/>
                </a:lnTo>
                <a:lnTo>
                  <a:pt x="49958" y="62206"/>
                </a:lnTo>
                <a:lnTo>
                  <a:pt x="50200" y="62086"/>
                </a:lnTo>
                <a:lnTo>
                  <a:pt x="50381" y="61965"/>
                </a:lnTo>
                <a:lnTo>
                  <a:pt x="50501" y="61784"/>
                </a:lnTo>
                <a:lnTo>
                  <a:pt x="50622" y="61543"/>
                </a:lnTo>
                <a:lnTo>
                  <a:pt x="50682" y="61362"/>
                </a:lnTo>
                <a:lnTo>
                  <a:pt x="50682" y="61120"/>
                </a:lnTo>
                <a:lnTo>
                  <a:pt x="50622" y="60758"/>
                </a:lnTo>
                <a:lnTo>
                  <a:pt x="50501" y="60457"/>
                </a:lnTo>
                <a:lnTo>
                  <a:pt x="50320" y="60276"/>
                </a:lnTo>
                <a:lnTo>
                  <a:pt x="50079" y="60095"/>
                </a:lnTo>
                <a:lnTo>
                  <a:pt x="49838" y="59974"/>
                </a:lnTo>
                <a:close/>
                <a:moveTo>
                  <a:pt x="55027" y="59974"/>
                </a:moveTo>
                <a:lnTo>
                  <a:pt x="54785" y="60095"/>
                </a:lnTo>
                <a:lnTo>
                  <a:pt x="54544" y="60276"/>
                </a:lnTo>
                <a:lnTo>
                  <a:pt x="54363" y="60457"/>
                </a:lnTo>
                <a:lnTo>
                  <a:pt x="54242" y="60758"/>
                </a:lnTo>
                <a:lnTo>
                  <a:pt x="54182" y="61120"/>
                </a:lnTo>
                <a:lnTo>
                  <a:pt x="54182" y="61362"/>
                </a:lnTo>
                <a:lnTo>
                  <a:pt x="54242" y="61543"/>
                </a:lnTo>
                <a:lnTo>
                  <a:pt x="54363" y="61784"/>
                </a:lnTo>
                <a:lnTo>
                  <a:pt x="54483" y="61965"/>
                </a:lnTo>
                <a:lnTo>
                  <a:pt x="54665" y="62086"/>
                </a:lnTo>
                <a:lnTo>
                  <a:pt x="54906" y="62206"/>
                </a:lnTo>
                <a:lnTo>
                  <a:pt x="55087" y="62267"/>
                </a:lnTo>
                <a:lnTo>
                  <a:pt x="55570" y="62267"/>
                </a:lnTo>
                <a:lnTo>
                  <a:pt x="55751" y="62206"/>
                </a:lnTo>
                <a:lnTo>
                  <a:pt x="55992" y="62086"/>
                </a:lnTo>
                <a:lnTo>
                  <a:pt x="56173" y="61965"/>
                </a:lnTo>
                <a:lnTo>
                  <a:pt x="56294" y="61784"/>
                </a:lnTo>
                <a:lnTo>
                  <a:pt x="56414" y="61543"/>
                </a:lnTo>
                <a:lnTo>
                  <a:pt x="56475" y="61362"/>
                </a:lnTo>
                <a:lnTo>
                  <a:pt x="56475" y="61120"/>
                </a:lnTo>
                <a:lnTo>
                  <a:pt x="56414" y="60758"/>
                </a:lnTo>
                <a:lnTo>
                  <a:pt x="56294" y="60457"/>
                </a:lnTo>
                <a:lnTo>
                  <a:pt x="56113" y="60276"/>
                </a:lnTo>
                <a:lnTo>
                  <a:pt x="55871" y="60095"/>
                </a:lnTo>
                <a:lnTo>
                  <a:pt x="55630" y="59974"/>
                </a:lnTo>
                <a:close/>
                <a:moveTo>
                  <a:pt x="60819" y="59974"/>
                </a:moveTo>
                <a:lnTo>
                  <a:pt x="60577" y="60095"/>
                </a:lnTo>
                <a:lnTo>
                  <a:pt x="60336" y="60276"/>
                </a:lnTo>
                <a:lnTo>
                  <a:pt x="60155" y="60457"/>
                </a:lnTo>
                <a:lnTo>
                  <a:pt x="60034" y="60758"/>
                </a:lnTo>
                <a:lnTo>
                  <a:pt x="59974" y="61120"/>
                </a:lnTo>
                <a:lnTo>
                  <a:pt x="59974" y="61362"/>
                </a:lnTo>
                <a:lnTo>
                  <a:pt x="60034" y="61543"/>
                </a:lnTo>
                <a:lnTo>
                  <a:pt x="60155" y="61784"/>
                </a:lnTo>
                <a:lnTo>
                  <a:pt x="60276" y="61965"/>
                </a:lnTo>
                <a:lnTo>
                  <a:pt x="60457" y="62086"/>
                </a:lnTo>
                <a:lnTo>
                  <a:pt x="60698" y="62206"/>
                </a:lnTo>
                <a:lnTo>
                  <a:pt x="60879" y="62267"/>
                </a:lnTo>
                <a:lnTo>
                  <a:pt x="61362" y="62267"/>
                </a:lnTo>
                <a:lnTo>
                  <a:pt x="61543" y="62206"/>
                </a:lnTo>
                <a:lnTo>
                  <a:pt x="61784" y="62086"/>
                </a:lnTo>
                <a:lnTo>
                  <a:pt x="61965" y="61965"/>
                </a:lnTo>
                <a:lnTo>
                  <a:pt x="62086" y="61784"/>
                </a:lnTo>
                <a:lnTo>
                  <a:pt x="62206" y="61543"/>
                </a:lnTo>
                <a:lnTo>
                  <a:pt x="62267" y="61362"/>
                </a:lnTo>
                <a:lnTo>
                  <a:pt x="62267" y="61120"/>
                </a:lnTo>
                <a:lnTo>
                  <a:pt x="62206" y="60758"/>
                </a:lnTo>
                <a:lnTo>
                  <a:pt x="62086" y="60457"/>
                </a:lnTo>
                <a:lnTo>
                  <a:pt x="61905" y="60276"/>
                </a:lnTo>
                <a:lnTo>
                  <a:pt x="61663" y="60095"/>
                </a:lnTo>
                <a:lnTo>
                  <a:pt x="61422" y="59974"/>
                </a:lnTo>
                <a:close/>
                <a:moveTo>
                  <a:pt x="66611" y="59974"/>
                </a:moveTo>
                <a:lnTo>
                  <a:pt x="66370" y="60095"/>
                </a:lnTo>
                <a:lnTo>
                  <a:pt x="66128" y="60276"/>
                </a:lnTo>
                <a:lnTo>
                  <a:pt x="65947" y="60457"/>
                </a:lnTo>
                <a:lnTo>
                  <a:pt x="65827" y="60758"/>
                </a:lnTo>
                <a:lnTo>
                  <a:pt x="65766" y="61120"/>
                </a:lnTo>
                <a:lnTo>
                  <a:pt x="65766" y="61362"/>
                </a:lnTo>
                <a:lnTo>
                  <a:pt x="65827" y="61543"/>
                </a:lnTo>
                <a:lnTo>
                  <a:pt x="65947" y="61784"/>
                </a:lnTo>
                <a:lnTo>
                  <a:pt x="66068" y="61965"/>
                </a:lnTo>
                <a:lnTo>
                  <a:pt x="66249" y="62086"/>
                </a:lnTo>
                <a:lnTo>
                  <a:pt x="66490" y="62206"/>
                </a:lnTo>
                <a:lnTo>
                  <a:pt x="66671" y="62267"/>
                </a:lnTo>
                <a:lnTo>
                  <a:pt x="67214" y="62267"/>
                </a:lnTo>
                <a:lnTo>
                  <a:pt x="68059" y="61120"/>
                </a:lnTo>
                <a:lnTo>
                  <a:pt x="67999" y="60758"/>
                </a:lnTo>
                <a:lnTo>
                  <a:pt x="67878" y="60457"/>
                </a:lnTo>
                <a:lnTo>
                  <a:pt x="67697" y="60276"/>
                </a:lnTo>
                <a:lnTo>
                  <a:pt x="67456" y="60095"/>
                </a:lnTo>
                <a:lnTo>
                  <a:pt x="67214" y="59974"/>
                </a:lnTo>
                <a:close/>
                <a:moveTo>
                  <a:pt x="11645" y="62870"/>
                </a:moveTo>
                <a:lnTo>
                  <a:pt x="11464" y="62930"/>
                </a:lnTo>
                <a:lnTo>
                  <a:pt x="11223" y="63051"/>
                </a:lnTo>
                <a:lnTo>
                  <a:pt x="11042" y="63172"/>
                </a:lnTo>
                <a:lnTo>
                  <a:pt x="10921" y="63353"/>
                </a:lnTo>
                <a:lnTo>
                  <a:pt x="10800" y="63594"/>
                </a:lnTo>
                <a:lnTo>
                  <a:pt x="10740" y="63775"/>
                </a:lnTo>
                <a:lnTo>
                  <a:pt x="10740" y="64016"/>
                </a:lnTo>
                <a:lnTo>
                  <a:pt x="10740" y="64197"/>
                </a:lnTo>
                <a:lnTo>
                  <a:pt x="10800" y="64439"/>
                </a:lnTo>
                <a:lnTo>
                  <a:pt x="10981" y="64740"/>
                </a:lnTo>
                <a:lnTo>
                  <a:pt x="11162" y="64921"/>
                </a:lnTo>
                <a:lnTo>
                  <a:pt x="11464" y="65102"/>
                </a:lnTo>
                <a:lnTo>
                  <a:pt x="11705" y="65163"/>
                </a:lnTo>
                <a:lnTo>
                  <a:pt x="12128" y="65163"/>
                </a:lnTo>
                <a:lnTo>
                  <a:pt x="12309" y="65102"/>
                </a:lnTo>
                <a:lnTo>
                  <a:pt x="12550" y="64982"/>
                </a:lnTo>
                <a:lnTo>
                  <a:pt x="12731" y="64861"/>
                </a:lnTo>
                <a:lnTo>
                  <a:pt x="12852" y="64680"/>
                </a:lnTo>
                <a:lnTo>
                  <a:pt x="12973" y="64439"/>
                </a:lnTo>
                <a:lnTo>
                  <a:pt x="13033" y="64258"/>
                </a:lnTo>
                <a:lnTo>
                  <a:pt x="13033" y="64016"/>
                </a:lnTo>
                <a:lnTo>
                  <a:pt x="13033" y="63775"/>
                </a:lnTo>
                <a:lnTo>
                  <a:pt x="12973" y="63594"/>
                </a:lnTo>
                <a:lnTo>
                  <a:pt x="12852" y="63353"/>
                </a:lnTo>
                <a:lnTo>
                  <a:pt x="12731" y="63172"/>
                </a:lnTo>
                <a:lnTo>
                  <a:pt x="12550" y="63051"/>
                </a:lnTo>
                <a:lnTo>
                  <a:pt x="12309" y="62930"/>
                </a:lnTo>
                <a:lnTo>
                  <a:pt x="12128" y="62870"/>
                </a:lnTo>
                <a:close/>
                <a:moveTo>
                  <a:pt x="17437" y="62870"/>
                </a:moveTo>
                <a:lnTo>
                  <a:pt x="17256" y="62930"/>
                </a:lnTo>
                <a:lnTo>
                  <a:pt x="17015" y="63051"/>
                </a:lnTo>
                <a:lnTo>
                  <a:pt x="16834" y="63172"/>
                </a:lnTo>
                <a:lnTo>
                  <a:pt x="16713" y="63353"/>
                </a:lnTo>
                <a:lnTo>
                  <a:pt x="16593" y="63594"/>
                </a:lnTo>
                <a:lnTo>
                  <a:pt x="16532" y="63775"/>
                </a:lnTo>
                <a:lnTo>
                  <a:pt x="16532" y="64016"/>
                </a:lnTo>
                <a:lnTo>
                  <a:pt x="16532" y="64258"/>
                </a:lnTo>
                <a:lnTo>
                  <a:pt x="16593" y="64439"/>
                </a:lnTo>
                <a:lnTo>
                  <a:pt x="16713" y="64680"/>
                </a:lnTo>
                <a:lnTo>
                  <a:pt x="16834" y="64861"/>
                </a:lnTo>
                <a:lnTo>
                  <a:pt x="17015" y="64982"/>
                </a:lnTo>
                <a:lnTo>
                  <a:pt x="17256" y="65102"/>
                </a:lnTo>
                <a:lnTo>
                  <a:pt x="17437" y="65163"/>
                </a:lnTo>
                <a:lnTo>
                  <a:pt x="17920" y="65163"/>
                </a:lnTo>
                <a:lnTo>
                  <a:pt x="18101" y="65102"/>
                </a:lnTo>
                <a:lnTo>
                  <a:pt x="18342" y="64982"/>
                </a:lnTo>
                <a:lnTo>
                  <a:pt x="18523" y="64861"/>
                </a:lnTo>
                <a:lnTo>
                  <a:pt x="18644" y="64680"/>
                </a:lnTo>
                <a:lnTo>
                  <a:pt x="18765" y="64439"/>
                </a:lnTo>
                <a:lnTo>
                  <a:pt x="18825" y="64258"/>
                </a:lnTo>
                <a:lnTo>
                  <a:pt x="18825" y="64016"/>
                </a:lnTo>
                <a:lnTo>
                  <a:pt x="18825" y="63775"/>
                </a:lnTo>
                <a:lnTo>
                  <a:pt x="18765" y="63594"/>
                </a:lnTo>
                <a:lnTo>
                  <a:pt x="18644" y="63353"/>
                </a:lnTo>
                <a:lnTo>
                  <a:pt x="18523" y="63172"/>
                </a:lnTo>
                <a:lnTo>
                  <a:pt x="18342" y="63051"/>
                </a:lnTo>
                <a:lnTo>
                  <a:pt x="18101" y="62930"/>
                </a:lnTo>
                <a:lnTo>
                  <a:pt x="17920" y="62870"/>
                </a:lnTo>
                <a:close/>
                <a:moveTo>
                  <a:pt x="23230" y="62870"/>
                </a:moveTo>
                <a:lnTo>
                  <a:pt x="23049" y="62930"/>
                </a:lnTo>
                <a:lnTo>
                  <a:pt x="22807" y="63051"/>
                </a:lnTo>
                <a:lnTo>
                  <a:pt x="22626" y="63172"/>
                </a:lnTo>
                <a:lnTo>
                  <a:pt x="22506" y="63353"/>
                </a:lnTo>
                <a:lnTo>
                  <a:pt x="22385" y="63594"/>
                </a:lnTo>
                <a:lnTo>
                  <a:pt x="22325" y="63775"/>
                </a:lnTo>
                <a:lnTo>
                  <a:pt x="22325" y="64016"/>
                </a:lnTo>
                <a:lnTo>
                  <a:pt x="22325" y="64258"/>
                </a:lnTo>
                <a:lnTo>
                  <a:pt x="22385" y="64439"/>
                </a:lnTo>
                <a:lnTo>
                  <a:pt x="22506" y="64680"/>
                </a:lnTo>
                <a:lnTo>
                  <a:pt x="22626" y="64861"/>
                </a:lnTo>
                <a:lnTo>
                  <a:pt x="22807" y="64982"/>
                </a:lnTo>
                <a:lnTo>
                  <a:pt x="23049" y="65102"/>
                </a:lnTo>
                <a:lnTo>
                  <a:pt x="23230" y="65163"/>
                </a:lnTo>
                <a:lnTo>
                  <a:pt x="23712" y="65163"/>
                </a:lnTo>
                <a:lnTo>
                  <a:pt x="23893" y="65102"/>
                </a:lnTo>
                <a:lnTo>
                  <a:pt x="24135" y="64982"/>
                </a:lnTo>
                <a:lnTo>
                  <a:pt x="24316" y="64861"/>
                </a:lnTo>
                <a:lnTo>
                  <a:pt x="24436" y="64680"/>
                </a:lnTo>
                <a:lnTo>
                  <a:pt x="24557" y="64439"/>
                </a:lnTo>
                <a:lnTo>
                  <a:pt x="24617" y="64258"/>
                </a:lnTo>
                <a:lnTo>
                  <a:pt x="24617" y="64016"/>
                </a:lnTo>
                <a:lnTo>
                  <a:pt x="24617" y="63775"/>
                </a:lnTo>
                <a:lnTo>
                  <a:pt x="24557" y="63594"/>
                </a:lnTo>
                <a:lnTo>
                  <a:pt x="24436" y="63353"/>
                </a:lnTo>
                <a:lnTo>
                  <a:pt x="24316" y="63172"/>
                </a:lnTo>
                <a:lnTo>
                  <a:pt x="24135" y="63051"/>
                </a:lnTo>
                <a:lnTo>
                  <a:pt x="23893" y="62930"/>
                </a:lnTo>
                <a:lnTo>
                  <a:pt x="23712" y="62870"/>
                </a:lnTo>
                <a:close/>
                <a:moveTo>
                  <a:pt x="29022" y="62870"/>
                </a:moveTo>
                <a:lnTo>
                  <a:pt x="28841" y="62930"/>
                </a:lnTo>
                <a:lnTo>
                  <a:pt x="28599" y="63051"/>
                </a:lnTo>
                <a:lnTo>
                  <a:pt x="28418" y="63172"/>
                </a:lnTo>
                <a:lnTo>
                  <a:pt x="28298" y="63353"/>
                </a:lnTo>
                <a:lnTo>
                  <a:pt x="28177" y="63594"/>
                </a:lnTo>
                <a:lnTo>
                  <a:pt x="28117" y="63775"/>
                </a:lnTo>
                <a:lnTo>
                  <a:pt x="28117" y="64016"/>
                </a:lnTo>
                <a:lnTo>
                  <a:pt x="28117" y="64258"/>
                </a:lnTo>
                <a:lnTo>
                  <a:pt x="28177" y="64439"/>
                </a:lnTo>
                <a:lnTo>
                  <a:pt x="28298" y="64680"/>
                </a:lnTo>
                <a:lnTo>
                  <a:pt x="28418" y="64861"/>
                </a:lnTo>
                <a:lnTo>
                  <a:pt x="28599" y="64982"/>
                </a:lnTo>
                <a:lnTo>
                  <a:pt x="28841" y="65102"/>
                </a:lnTo>
                <a:lnTo>
                  <a:pt x="29022" y="65163"/>
                </a:lnTo>
                <a:lnTo>
                  <a:pt x="29505" y="65163"/>
                </a:lnTo>
                <a:lnTo>
                  <a:pt x="29686" y="65102"/>
                </a:lnTo>
                <a:lnTo>
                  <a:pt x="29927" y="64982"/>
                </a:lnTo>
                <a:lnTo>
                  <a:pt x="30108" y="64861"/>
                </a:lnTo>
                <a:lnTo>
                  <a:pt x="30229" y="64680"/>
                </a:lnTo>
                <a:lnTo>
                  <a:pt x="30349" y="64439"/>
                </a:lnTo>
                <a:lnTo>
                  <a:pt x="30410" y="64258"/>
                </a:lnTo>
                <a:lnTo>
                  <a:pt x="30410" y="64016"/>
                </a:lnTo>
                <a:lnTo>
                  <a:pt x="30410" y="63775"/>
                </a:lnTo>
                <a:lnTo>
                  <a:pt x="30349" y="63594"/>
                </a:lnTo>
                <a:lnTo>
                  <a:pt x="30229" y="63353"/>
                </a:lnTo>
                <a:lnTo>
                  <a:pt x="30108" y="63172"/>
                </a:lnTo>
                <a:lnTo>
                  <a:pt x="29927" y="63051"/>
                </a:lnTo>
                <a:lnTo>
                  <a:pt x="29686" y="62930"/>
                </a:lnTo>
                <a:lnTo>
                  <a:pt x="29505" y="62870"/>
                </a:lnTo>
                <a:close/>
                <a:moveTo>
                  <a:pt x="34814" y="62870"/>
                </a:moveTo>
                <a:lnTo>
                  <a:pt x="34633" y="62930"/>
                </a:lnTo>
                <a:lnTo>
                  <a:pt x="34392" y="63051"/>
                </a:lnTo>
                <a:lnTo>
                  <a:pt x="34211" y="63172"/>
                </a:lnTo>
                <a:lnTo>
                  <a:pt x="34090" y="63353"/>
                </a:lnTo>
                <a:lnTo>
                  <a:pt x="33969" y="63594"/>
                </a:lnTo>
                <a:lnTo>
                  <a:pt x="33909" y="63775"/>
                </a:lnTo>
                <a:lnTo>
                  <a:pt x="33909" y="64016"/>
                </a:lnTo>
                <a:lnTo>
                  <a:pt x="33909" y="64258"/>
                </a:lnTo>
                <a:lnTo>
                  <a:pt x="33969" y="64439"/>
                </a:lnTo>
                <a:lnTo>
                  <a:pt x="34090" y="64680"/>
                </a:lnTo>
                <a:lnTo>
                  <a:pt x="34211" y="64861"/>
                </a:lnTo>
                <a:lnTo>
                  <a:pt x="34392" y="64982"/>
                </a:lnTo>
                <a:lnTo>
                  <a:pt x="34633" y="65102"/>
                </a:lnTo>
                <a:lnTo>
                  <a:pt x="34814" y="65163"/>
                </a:lnTo>
                <a:lnTo>
                  <a:pt x="35297" y="65163"/>
                </a:lnTo>
                <a:lnTo>
                  <a:pt x="35478" y="65102"/>
                </a:lnTo>
                <a:lnTo>
                  <a:pt x="35719" y="64982"/>
                </a:lnTo>
                <a:lnTo>
                  <a:pt x="35900" y="64861"/>
                </a:lnTo>
                <a:lnTo>
                  <a:pt x="36021" y="64680"/>
                </a:lnTo>
                <a:lnTo>
                  <a:pt x="36141" y="64439"/>
                </a:lnTo>
                <a:lnTo>
                  <a:pt x="36202" y="64258"/>
                </a:lnTo>
                <a:lnTo>
                  <a:pt x="36202" y="64016"/>
                </a:lnTo>
                <a:lnTo>
                  <a:pt x="36202" y="63775"/>
                </a:lnTo>
                <a:lnTo>
                  <a:pt x="36141" y="63594"/>
                </a:lnTo>
                <a:lnTo>
                  <a:pt x="36021" y="63353"/>
                </a:lnTo>
                <a:lnTo>
                  <a:pt x="35900" y="63172"/>
                </a:lnTo>
                <a:lnTo>
                  <a:pt x="35719" y="63051"/>
                </a:lnTo>
                <a:lnTo>
                  <a:pt x="35478" y="62930"/>
                </a:lnTo>
                <a:lnTo>
                  <a:pt x="35297" y="62870"/>
                </a:lnTo>
                <a:close/>
                <a:moveTo>
                  <a:pt x="40606" y="62870"/>
                </a:moveTo>
                <a:lnTo>
                  <a:pt x="40425" y="62930"/>
                </a:lnTo>
                <a:lnTo>
                  <a:pt x="40184" y="63051"/>
                </a:lnTo>
                <a:lnTo>
                  <a:pt x="40003" y="63172"/>
                </a:lnTo>
                <a:lnTo>
                  <a:pt x="39882" y="63353"/>
                </a:lnTo>
                <a:lnTo>
                  <a:pt x="39762" y="63594"/>
                </a:lnTo>
                <a:lnTo>
                  <a:pt x="39701" y="63775"/>
                </a:lnTo>
                <a:lnTo>
                  <a:pt x="39701" y="64016"/>
                </a:lnTo>
                <a:lnTo>
                  <a:pt x="39701" y="64258"/>
                </a:lnTo>
                <a:lnTo>
                  <a:pt x="39762" y="64439"/>
                </a:lnTo>
                <a:lnTo>
                  <a:pt x="39882" y="64680"/>
                </a:lnTo>
                <a:lnTo>
                  <a:pt x="40003" y="64861"/>
                </a:lnTo>
                <a:lnTo>
                  <a:pt x="40184" y="64982"/>
                </a:lnTo>
                <a:lnTo>
                  <a:pt x="40425" y="65102"/>
                </a:lnTo>
                <a:lnTo>
                  <a:pt x="40606" y="65163"/>
                </a:lnTo>
                <a:lnTo>
                  <a:pt x="41089" y="65163"/>
                </a:lnTo>
                <a:lnTo>
                  <a:pt x="41270" y="65102"/>
                </a:lnTo>
                <a:lnTo>
                  <a:pt x="41511" y="64982"/>
                </a:lnTo>
                <a:lnTo>
                  <a:pt x="41692" y="64861"/>
                </a:lnTo>
                <a:lnTo>
                  <a:pt x="41813" y="64680"/>
                </a:lnTo>
                <a:lnTo>
                  <a:pt x="41934" y="64439"/>
                </a:lnTo>
                <a:lnTo>
                  <a:pt x="41994" y="64258"/>
                </a:lnTo>
                <a:lnTo>
                  <a:pt x="41994" y="64016"/>
                </a:lnTo>
                <a:lnTo>
                  <a:pt x="41994" y="63775"/>
                </a:lnTo>
                <a:lnTo>
                  <a:pt x="41934" y="63594"/>
                </a:lnTo>
                <a:lnTo>
                  <a:pt x="41813" y="63353"/>
                </a:lnTo>
                <a:lnTo>
                  <a:pt x="41692" y="63172"/>
                </a:lnTo>
                <a:lnTo>
                  <a:pt x="41511" y="63051"/>
                </a:lnTo>
                <a:lnTo>
                  <a:pt x="41270" y="62930"/>
                </a:lnTo>
                <a:lnTo>
                  <a:pt x="41089" y="62870"/>
                </a:lnTo>
                <a:close/>
                <a:moveTo>
                  <a:pt x="46399" y="62870"/>
                </a:moveTo>
                <a:lnTo>
                  <a:pt x="46218" y="62930"/>
                </a:lnTo>
                <a:lnTo>
                  <a:pt x="45976" y="63051"/>
                </a:lnTo>
                <a:lnTo>
                  <a:pt x="45795" y="63172"/>
                </a:lnTo>
                <a:lnTo>
                  <a:pt x="45674" y="63353"/>
                </a:lnTo>
                <a:lnTo>
                  <a:pt x="45554" y="63594"/>
                </a:lnTo>
                <a:lnTo>
                  <a:pt x="45493" y="63775"/>
                </a:lnTo>
                <a:lnTo>
                  <a:pt x="45493" y="64016"/>
                </a:lnTo>
                <a:lnTo>
                  <a:pt x="45493" y="64258"/>
                </a:lnTo>
                <a:lnTo>
                  <a:pt x="45554" y="64439"/>
                </a:lnTo>
                <a:lnTo>
                  <a:pt x="45674" y="64680"/>
                </a:lnTo>
                <a:lnTo>
                  <a:pt x="45795" y="64861"/>
                </a:lnTo>
                <a:lnTo>
                  <a:pt x="45976" y="64982"/>
                </a:lnTo>
                <a:lnTo>
                  <a:pt x="46218" y="65102"/>
                </a:lnTo>
                <a:lnTo>
                  <a:pt x="46399" y="65163"/>
                </a:lnTo>
                <a:lnTo>
                  <a:pt x="46881" y="65163"/>
                </a:lnTo>
                <a:lnTo>
                  <a:pt x="47062" y="65102"/>
                </a:lnTo>
                <a:lnTo>
                  <a:pt x="47304" y="64982"/>
                </a:lnTo>
                <a:lnTo>
                  <a:pt x="47485" y="64861"/>
                </a:lnTo>
                <a:lnTo>
                  <a:pt x="47605" y="64680"/>
                </a:lnTo>
                <a:lnTo>
                  <a:pt x="47726" y="64439"/>
                </a:lnTo>
                <a:lnTo>
                  <a:pt x="47786" y="64258"/>
                </a:lnTo>
                <a:lnTo>
                  <a:pt x="47786" y="64016"/>
                </a:lnTo>
                <a:lnTo>
                  <a:pt x="47786" y="63775"/>
                </a:lnTo>
                <a:lnTo>
                  <a:pt x="47726" y="63594"/>
                </a:lnTo>
                <a:lnTo>
                  <a:pt x="47605" y="63353"/>
                </a:lnTo>
                <a:lnTo>
                  <a:pt x="47485" y="63172"/>
                </a:lnTo>
                <a:lnTo>
                  <a:pt x="47304" y="63051"/>
                </a:lnTo>
                <a:lnTo>
                  <a:pt x="47062" y="62930"/>
                </a:lnTo>
                <a:lnTo>
                  <a:pt x="46881" y="62870"/>
                </a:lnTo>
                <a:close/>
                <a:moveTo>
                  <a:pt x="52191" y="62870"/>
                </a:moveTo>
                <a:lnTo>
                  <a:pt x="52010" y="62930"/>
                </a:lnTo>
                <a:lnTo>
                  <a:pt x="51768" y="63051"/>
                </a:lnTo>
                <a:lnTo>
                  <a:pt x="51587" y="63172"/>
                </a:lnTo>
                <a:lnTo>
                  <a:pt x="51467" y="63353"/>
                </a:lnTo>
                <a:lnTo>
                  <a:pt x="51346" y="63594"/>
                </a:lnTo>
                <a:lnTo>
                  <a:pt x="51286" y="63775"/>
                </a:lnTo>
                <a:lnTo>
                  <a:pt x="51286" y="64016"/>
                </a:lnTo>
                <a:lnTo>
                  <a:pt x="51286" y="64258"/>
                </a:lnTo>
                <a:lnTo>
                  <a:pt x="51346" y="64439"/>
                </a:lnTo>
                <a:lnTo>
                  <a:pt x="51467" y="64680"/>
                </a:lnTo>
                <a:lnTo>
                  <a:pt x="51587" y="64861"/>
                </a:lnTo>
                <a:lnTo>
                  <a:pt x="51768" y="64982"/>
                </a:lnTo>
                <a:lnTo>
                  <a:pt x="52010" y="65102"/>
                </a:lnTo>
                <a:lnTo>
                  <a:pt x="52191" y="65163"/>
                </a:lnTo>
                <a:lnTo>
                  <a:pt x="52673" y="65163"/>
                </a:lnTo>
                <a:lnTo>
                  <a:pt x="52854" y="65102"/>
                </a:lnTo>
                <a:lnTo>
                  <a:pt x="53096" y="64982"/>
                </a:lnTo>
                <a:lnTo>
                  <a:pt x="53277" y="64861"/>
                </a:lnTo>
                <a:lnTo>
                  <a:pt x="53397" y="64680"/>
                </a:lnTo>
                <a:lnTo>
                  <a:pt x="53518" y="64439"/>
                </a:lnTo>
                <a:lnTo>
                  <a:pt x="53578" y="64258"/>
                </a:lnTo>
                <a:lnTo>
                  <a:pt x="53578" y="64016"/>
                </a:lnTo>
                <a:lnTo>
                  <a:pt x="53578" y="63775"/>
                </a:lnTo>
                <a:lnTo>
                  <a:pt x="53518" y="63594"/>
                </a:lnTo>
                <a:lnTo>
                  <a:pt x="53397" y="63353"/>
                </a:lnTo>
                <a:lnTo>
                  <a:pt x="53277" y="63172"/>
                </a:lnTo>
                <a:lnTo>
                  <a:pt x="53096" y="63051"/>
                </a:lnTo>
                <a:lnTo>
                  <a:pt x="52854" y="62930"/>
                </a:lnTo>
                <a:lnTo>
                  <a:pt x="52673" y="62870"/>
                </a:lnTo>
                <a:close/>
                <a:moveTo>
                  <a:pt x="57983" y="62870"/>
                </a:moveTo>
                <a:lnTo>
                  <a:pt x="57802" y="62930"/>
                </a:lnTo>
                <a:lnTo>
                  <a:pt x="57561" y="63051"/>
                </a:lnTo>
                <a:lnTo>
                  <a:pt x="57380" y="63172"/>
                </a:lnTo>
                <a:lnTo>
                  <a:pt x="57259" y="63353"/>
                </a:lnTo>
                <a:lnTo>
                  <a:pt x="57138" y="63594"/>
                </a:lnTo>
                <a:lnTo>
                  <a:pt x="57078" y="63775"/>
                </a:lnTo>
                <a:lnTo>
                  <a:pt x="57078" y="64016"/>
                </a:lnTo>
                <a:lnTo>
                  <a:pt x="57078" y="64258"/>
                </a:lnTo>
                <a:lnTo>
                  <a:pt x="57138" y="64439"/>
                </a:lnTo>
                <a:lnTo>
                  <a:pt x="57259" y="64680"/>
                </a:lnTo>
                <a:lnTo>
                  <a:pt x="57380" y="64861"/>
                </a:lnTo>
                <a:lnTo>
                  <a:pt x="57561" y="64982"/>
                </a:lnTo>
                <a:lnTo>
                  <a:pt x="57802" y="65102"/>
                </a:lnTo>
                <a:lnTo>
                  <a:pt x="57983" y="65163"/>
                </a:lnTo>
                <a:lnTo>
                  <a:pt x="58466" y="65163"/>
                </a:lnTo>
                <a:lnTo>
                  <a:pt x="58647" y="65102"/>
                </a:lnTo>
                <a:lnTo>
                  <a:pt x="58888" y="64982"/>
                </a:lnTo>
                <a:lnTo>
                  <a:pt x="59069" y="64861"/>
                </a:lnTo>
                <a:lnTo>
                  <a:pt x="59190" y="64680"/>
                </a:lnTo>
                <a:lnTo>
                  <a:pt x="59310" y="64439"/>
                </a:lnTo>
                <a:lnTo>
                  <a:pt x="59371" y="64258"/>
                </a:lnTo>
                <a:lnTo>
                  <a:pt x="59371" y="64016"/>
                </a:lnTo>
                <a:lnTo>
                  <a:pt x="59371" y="63775"/>
                </a:lnTo>
                <a:lnTo>
                  <a:pt x="59310" y="63594"/>
                </a:lnTo>
                <a:lnTo>
                  <a:pt x="59190" y="63353"/>
                </a:lnTo>
                <a:lnTo>
                  <a:pt x="59069" y="63172"/>
                </a:lnTo>
                <a:lnTo>
                  <a:pt x="58888" y="63051"/>
                </a:lnTo>
                <a:lnTo>
                  <a:pt x="58647" y="62930"/>
                </a:lnTo>
                <a:lnTo>
                  <a:pt x="58466" y="62870"/>
                </a:lnTo>
                <a:close/>
                <a:moveTo>
                  <a:pt x="63775" y="62870"/>
                </a:moveTo>
                <a:lnTo>
                  <a:pt x="63594" y="62930"/>
                </a:lnTo>
                <a:lnTo>
                  <a:pt x="63353" y="63051"/>
                </a:lnTo>
                <a:lnTo>
                  <a:pt x="63172" y="63172"/>
                </a:lnTo>
                <a:lnTo>
                  <a:pt x="63051" y="63353"/>
                </a:lnTo>
                <a:lnTo>
                  <a:pt x="62931" y="63594"/>
                </a:lnTo>
                <a:lnTo>
                  <a:pt x="62870" y="63775"/>
                </a:lnTo>
                <a:lnTo>
                  <a:pt x="62870" y="64016"/>
                </a:lnTo>
                <a:lnTo>
                  <a:pt x="62870" y="64258"/>
                </a:lnTo>
                <a:lnTo>
                  <a:pt x="62931" y="64439"/>
                </a:lnTo>
                <a:lnTo>
                  <a:pt x="63051" y="64680"/>
                </a:lnTo>
                <a:lnTo>
                  <a:pt x="63172" y="64861"/>
                </a:lnTo>
                <a:lnTo>
                  <a:pt x="63353" y="64982"/>
                </a:lnTo>
                <a:lnTo>
                  <a:pt x="63594" y="65102"/>
                </a:lnTo>
                <a:lnTo>
                  <a:pt x="63775" y="65163"/>
                </a:lnTo>
                <a:lnTo>
                  <a:pt x="64198" y="65163"/>
                </a:lnTo>
                <a:lnTo>
                  <a:pt x="64439" y="65102"/>
                </a:lnTo>
                <a:lnTo>
                  <a:pt x="64741" y="64921"/>
                </a:lnTo>
                <a:lnTo>
                  <a:pt x="64922" y="64740"/>
                </a:lnTo>
                <a:lnTo>
                  <a:pt x="65103" y="64439"/>
                </a:lnTo>
                <a:lnTo>
                  <a:pt x="65163" y="64197"/>
                </a:lnTo>
                <a:lnTo>
                  <a:pt x="65163" y="64016"/>
                </a:lnTo>
                <a:lnTo>
                  <a:pt x="65163" y="63775"/>
                </a:lnTo>
                <a:lnTo>
                  <a:pt x="65103" y="63594"/>
                </a:lnTo>
                <a:lnTo>
                  <a:pt x="64982" y="63353"/>
                </a:lnTo>
                <a:lnTo>
                  <a:pt x="64861" y="63172"/>
                </a:lnTo>
                <a:lnTo>
                  <a:pt x="64680" y="63051"/>
                </a:lnTo>
                <a:lnTo>
                  <a:pt x="64439" y="62930"/>
                </a:lnTo>
                <a:lnTo>
                  <a:pt x="64258" y="62870"/>
                </a:lnTo>
                <a:close/>
                <a:moveTo>
                  <a:pt x="14541" y="65766"/>
                </a:moveTo>
                <a:lnTo>
                  <a:pt x="14360" y="65826"/>
                </a:lnTo>
                <a:lnTo>
                  <a:pt x="14119" y="65947"/>
                </a:lnTo>
                <a:lnTo>
                  <a:pt x="13938" y="66068"/>
                </a:lnTo>
                <a:lnTo>
                  <a:pt x="13817" y="66249"/>
                </a:lnTo>
                <a:lnTo>
                  <a:pt x="13697" y="66490"/>
                </a:lnTo>
                <a:lnTo>
                  <a:pt x="13636" y="66671"/>
                </a:lnTo>
                <a:lnTo>
                  <a:pt x="13636" y="66912"/>
                </a:lnTo>
                <a:lnTo>
                  <a:pt x="13636" y="67214"/>
                </a:lnTo>
                <a:lnTo>
                  <a:pt x="14783" y="68059"/>
                </a:lnTo>
                <a:lnTo>
                  <a:pt x="15024" y="68059"/>
                </a:lnTo>
                <a:lnTo>
                  <a:pt x="15205" y="67999"/>
                </a:lnTo>
                <a:lnTo>
                  <a:pt x="15446" y="67878"/>
                </a:lnTo>
                <a:lnTo>
                  <a:pt x="15627" y="67757"/>
                </a:lnTo>
                <a:lnTo>
                  <a:pt x="15748" y="67576"/>
                </a:lnTo>
                <a:lnTo>
                  <a:pt x="15869" y="67335"/>
                </a:lnTo>
                <a:lnTo>
                  <a:pt x="15929" y="67154"/>
                </a:lnTo>
                <a:lnTo>
                  <a:pt x="15929" y="66912"/>
                </a:lnTo>
                <a:lnTo>
                  <a:pt x="15929" y="66671"/>
                </a:lnTo>
                <a:lnTo>
                  <a:pt x="15869" y="66490"/>
                </a:lnTo>
                <a:lnTo>
                  <a:pt x="15748" y="66249"/>
                </a:lnTo>
                <a:lnTo>
                  <a:pt x="15627" y="66068"/>
                </a:lnTo>
                <a:lnTo>
                  <a:pt x="15446" y="65947"/>
                </a:lnTo>
                <a:lnTo>
                  <a:pt x="15205" y="65826"/>
                </a:lnTo>
                <a:lnTo>
                  <a:pt x="15024" y="65766"/>
                </a:lnTo>
                <a:close/>
                <a:moveTo>
                  <a:pt x="20333" y="65766"/>
                </a:moveTo>
                <a:lnTo>
                  <a:pt x="20152" y="65826"/>
                </a:lnTo>
                <a:lnTo>
                  <a:pt x="19911" y="65947"/>
                </a:lnTo>
                <a:lnTo>
                  <a:pt x="19730" y="66068"/>
                </a:lnTo>
                <a:lnTo>
                  <a:pt x="19609" y="66249"/>
                </a:lnTo>
                <a:lnTo>
                  <a:pt x="19489" y="66490"/>
                </a:lnTo>
                <a:lnTo>
                  <a:pt x="19428" y="66671"/>
                </a:lnTo>
                <a:lnTo>
                  <a:pt x="19428" y="66912"/>
                </a:lnTo>
                <a:lnTo>
                  <a:pt x="19428" y="67154"/>
                </a:lnTo>
                <a:lnTo>
                  <a:pt x="19489" y="67335"/>
                </a:lnTo>
                <a:lnTo>
                  <a:pt x="19609" y="67576"/>
                </a:lnTo>
                <a:lnTo>
                  <a:pt x="19730" y="67757"/>
                </a:lnTo>
                <a:lnTo>
                  <a:pt x="19911" y="67878"/>
                </a:lnTo>
                <a:lnTo>
                  <a:pt x="20152" y="67999"/>
                </a:lnTo>
                <a:lnTo>
                  <a:pt x="20333" y="68059"/>
                </a:lnTo>
                <a:lnTo>
                  <a:pt x="20816" y="68059"/>
                </a:lnTo>
                <a:lnTo>
                  <a:pt x="20997" y="67999"/>
                </a:lnTo>
                <a:lnTo>
                  <a:pt x="21239" y="67878"/>
                </a:lnTo>
                <a:lnTo>
                  <a:pt x="21420" y="67757"/>
                </a:lnTo>
                <a:lnTo>
                  <a:pt x="21540" y="67576"/>
                </a:lnTo>
                <a:lnTo>
                  <a:pt x="21661" y="67335"/>
                </a:lnTo>
                <a:lnTo>
                  <a:pt x="21721" y="67154"/>
                </a:lnTo>
                <a:lnTo>
                  <a:pt x="21721" y="66912"/>
                </a:lnTo>
                <a:lnTo>
                  <a:pt x="21721" y="66671"/>
                </a:lnTo>
                <a:lnTo>
                  <a:pt x="21661" y="66490"/>
                </a:lnTo>
                <a:lnTo>
                  <a:pt x="21540" y="66249"/>
                </a:lnTo>
                <a:lnTo>
                  <a:pt x="21420" y="66068"/>
                </a:lnTo>
                <a:lnTo>
                  <a:pt x="21239" y="65947"/>
                </a:lnTo>
                <a:lnTo>
                  <a:pt x="20997" y="65826"/>
                </a:lnTo>
                <a:lnTo>
                  <a:pt x="20816" y="65766"/>
                </a:lnTo>
                <a:close/>
                <a:moveTo>
                  <a:pt x="26126" y="65766"/>
                </a:moveTo>
                <a:lnTo>
                  <a:pt x="25945" y="65826"/>
                </a:lnTo>
                <a:lnTo>
                  <a:pt x="25703" y="65947"/>
                </a:lnTo>
                <a:lnTo>
                  <a:pt x="25522" y="66068"/>
                </a:lnTo>
                <a:lnTo>
                  <a:pt x="25402" y="66249"/>
                </a:lnTo>
                <a:lnTo>
                  <a:pt x="25281" y="66490"/>
                </a:lnTo>
                <a:lnTo>
                  <a:pt x="25221" y="66671"/>
                </a:lnTo>
                <a:lnTo>
                  <a:pt x="25221" y="66912"/>
                </a:lnTo>
                <a:lnTo>
                  <a:pt x="25221" y="67154"/>
                </a:lnTo>
                <a:lnTo>
                  <a:pt x="25281" y="67335"/>
                </a:lnTo>
                <a:lnTo>
                  <a:pt x="25402" y="67576"/>
                </a:lnTo>
                <a:lnTo>
                  <a:pt x="25522" y="67757"/>
                </a:lnTo>
                <a:lnTo>
                  <a:pt x="25703" y="67878"/>
                </a:lnTo>
                <a:lnTo>
                  <a:pt x="25945" y="67999"/>
                </a:lnTo>
                <a:lnTo>
                  <a:pt x="26126" y="68059"/>
                </a:lnTo>
                <a:lnTo>
                  <a:pt x="26608" y="68059"/>
                </a:lnTo>
                <a:lnTo>
                  <a:pt x="26789" y="67999"/>
                </a:lnTo>
                <a:lnTo>
                  <a:pt x="27031" y="67878"/>
                </a:lnTo>
                <a:lnTo>
                  <a:pt x="27212" y="67757"/>
                </a:lnTo>
                <a:lnTo>
                  <a:pt x="27332" y="67576"/>
                </a:lnTo>
                <a:lnTo>
                  <a:pt x="27453" y="67335"/>
                </a:lnTo>
                <a:lnTo>
                  <a:pt x="27513" y="67154"/>
                </a:lnTo>
                <a:lnTo>
                  <a:pt x="27513" y="66912"/>
                </a:lnTo>
                <a:lnTo>
                  <a:pt x="27513" y="66671"/>
                </a:lnTo>
                <a:lnTo>
                  <a:pt x="27453" y="66490"/>
                </a:lnTo>
                <a:lnTo>
                  <a:pt x="27332" y="66249"/>
                </a:lnTo>
                <a:lnTo>
                  <a:pt x="27212" y="66068"/>
                </a:lnTo>
                <a:lnTo>
                  <a:pt x="27031" y="65947"/>
                </a:lnTo>
                <a:lnTo>
                  <a:pt x="26789" y="65826"/>
                </a:lnTo>
                <a:lnTo>
                  <a:pt x="26608" y="65766"/>
                </a:lnTo>
                <a:close/>
                <a:moveTo>
                  <a:pt x="31918" y="65766"/>
                </a:moveTo>
                <a:lnTo>
                  <a:pt x="31737" y="65826"/>
                </a:lnTo>
                <a:lnTo>
                  <a:pt x="31496" y="65947"/>
                </a:lnTo>
                <a:lnTo>
                  <a:pt x="31315" y="66068"/>
                </a:lnTo>
                <a:lnTo>
                  <a:pt x="31194" y="66249"/>
                </a:lnTo>
                <a:lnTo>
                  <a:pt x="31073" y="66490"/>
                </a:lnTo>
                <a:lnTo>
                  <a:pt x="31013" y="66671"/>
                </a:lnTo>
                <a:lnTo>
                  <a:pt x="31013" y="66912"/>
                </a:lnTo>
                <a:lnTo>
                  <a:pt x="31013" y="67154"/>
                </a:lnTo>
                <a:lnTo>
                  <a:pt x="31073" y="67335"/>
                </a:lnTo>
                <a:lnTo>
                  <a:pt x="31194" y="67576"/>
                </a:lnTo>
                <a:lnTo>
                  <a:pt x="31315" y="67757"/>
                </a:lnTo>
                <a:lnTo>
                  <a:pt x="31496" y="67878"/>
                </a:lnTo>
                <a:lnTo>
                  <a:pt x="31737" y="67999"/>
                </a:lnTo>
                <a:lnTo>
                  <a:pt x="31918" y="68059"/>
                </a:lnTo>
                <a:lnTo>
                  <a:pt x="32401" y="68059"/>
                </a:lnTo>
                <a:lnTo>
                  <a:pt x="32582" y="67999"/>
                </a:lnTo>
                <a:lnTo>
                  <a:pt x="32823" y="67878"/>
                </a:lnTo>
                <a:lnTo>
                  <a:pt x="33004" y="67757"/>
                </a:lnTo>
                <a:lnTo>
                  <a:pt x="33125" y="67576"/>
                </a:lnTo>
                <a:lnTo>
                  <a:pt x="33245" y="67335"/>
                </a:lnTo>
                <a:lnTo>
                  <a:pt x="33306" y="67154"/>
                </a:lnTo>
                <a:lnTo>
                  <a:pt x="33306" y="66912"/>
                </a:lnTo>
                <a:lnTo>
                  <a:pt x="33306" y="66671"/>
                </a:lnTo>
                <a:lnTo>
                  <a:pt x="33245" y="66490"/>
                </a:lnTo>
                <a:lnTo>
                  <a:pt x="33125" y="66249"/>
                </a:lnTo>
                <a:lnTo>
                  <a:pt x="33004" y="66068"/>
                </a:lnTo>
                <a:lnTo>
                  <a:pt x="32823" y="65947"/>
                </a:lnTo>
                <a:lnTo>
                  <a:pt x="32582" y="65826"/>
                </a:lnTo>
                <a:lnTo>
                  <a:pt x="32401" y="65766"/>
                </a:lnTo>
                <a:close/>
                <a:moveTo>
                  <a:pt x="37710" y="65766"/>
                </a:moveTo>
                <a:lnTo>
                  <a:pt x="37529" y="65826"/>
                </a:lnTo>
                <a:lnTo>
                  <a:pt x="37288" y="65947"/>
                </a:lnTo>
                <a:lnTo>
                  <a:pt x="37107" y="66068"/>
                </a:lnTo>
                <a:lnTo>
                  <a:pt x="36986" y="66249"/>
                </a:lnTo>
                <a:lnTo>
                  <a:pt x="36865" y="66490"/>
                </a:lnTo>
                <a:lnTo>
                  <a:pt x="36805" y="66671"/>
                </a:lnTo>
                <a:lnTo>
                  <a:pt x="36805" y="66912"/>
                </a:lnTo>
                <a:lnTo>
                  <a:pt x="36805" y="67154"/>
                </a:lnTo>
                <a:lnTo>
                  <a:pt x="36865" y="67335"/>
                </a:lnTo>
                <a:lnTo>
                  <a:pt x="36986" y="67576"/>
                </a:lnTo>
                <a:lnTo>
                  <a:pt x="37107" y="67757"/>
                </a:lnTo>
                <a:lnTo>
                  <a:pt x="37288" y="67878"/>
                </a:lnTo>
                <a:lnTo>
                  <a:pt x="37529" y="67999"/>
                </a:lnTo>
                <a:lnTo>
                  <a:pt x="37710" y="68059"/>
                </a:lnTo>
                <a:lnTo>
                  <a:pt x="38193" y="68059"/>
                </a:lnTo>
                <a:lnTo>
                  <a:pt x="38374" y="67999"/>
                </a:lnTo>
                <a:lnTo>
                  <a:pt x="38615" y="67878"/>
                </a:lnTo>
                <a:lnTo>
                  <a:pt x="38796" y="67757"/>
                </a:lnTo>
                <a:lnTo>
                  <a:pt x="38917" y="67576"/>
                </a:lnTo>
                <a:lnTo>
                  <a:pt x="39038" y="67335"/>
                </a:lnTo>
                <a:lnTo>
                  <a:pt x="39098" y="67154"/>
                </a:lnTo>
                <a:lnTo>
                  <a:pt x="39098" y="66912"/>
                </a:lnTo>
                <a:lnTo>
                  <a:pt x="39098" y="66671"/>
                </a:lnTo>
                <a:lnTo>
                  <a:pt x="39038" y="66490"/>
                </a:lnTo>
                <a:lnTo>
                  <a:pt x="38917" y="66249"/>
                </a:lnTo>
                <a:lnTo>
                  <a:pt x="38796" y="66068"/>
                </a:lnTo>
                <a:lnTo>
                  <a:pt x="38615" y="65947"/>
                </a:lnTo>
                <a:lnTo>
                  <a:pt x="38374" y="65826"/>
                </a:lnTo>
                <a:lnTo>
                  <a:pt x="38193" y="65766"/>
                </a:lnTo>
                <a:close/>
                <a:moveTo>
                  <a:pt x="43502" y="65766"/>
                </a:moveTo>
                <a:lnTo>
                  <a:pt x="43321" y="65826"/>
                </a:lnTo>
                <a:lnTo>
                  <a:pt x="43080" y="65947"/>
                </a:lnTo>
                <a:lnTo>
                  <a:pt x="42899" y="66068"/>
                </a:lnTo>
                <a:lnTo>
                  <a:pt x="42778" y="66249"/>
                </a:lnTo>
                <a:lnTo>
                  <a:pt x="42658" y="66490"/>
                </a:lnTo>
                <a:lnTo>
                  <a:pt x="42597" y="66671"/>
                </a:lnTo>
                <a:lnTo>
                  <a:pt x="42597" y="66912"/>
                </a:lnTo>
                <a:lnTo>
                  <a:pt x="42597" y="67154"/>
                </a:lnTo>
                <a:lnTo>
                  <a:pt x="42658" y="67335"/>
                </a:lnTo>
                <a:lnTo>
                  <a:pt x="42778" y="67576"/>
                </a:lnTo>
                <a:lnTo>
                  <a:pt x="42899" y="67757"/>
                </a:lnTo>
                <a:lnTo>
                  <a:pt x="43080" y="67878"/>
                </a:lnTo>
                <a:lnTo>
                  <a:pt x="43321" y="67999"/>
                </a:lnTo>
                <a:lnTo>
                  <a:pt x="43502" y="68059"/>
                </a:lnTo>
                <a:lnTo>
                  <a:pt x="43985" y="68059"/>
                </a:lnTo>
                <a:lnTo>
                  <a:pt x="44166" y="67999"/>
                </a:lnTo>
                <a:lnTo>
                  <a:pt x="44407" y="67878"/>
                </a:lnTo>
                <a:lnTo>
                  <a:pt x="44588" y="67757"/>
                </a:lnTo>
                <a:lnTo>
                  <a:pt x="44709" y="67576"/>
                </a:lnTo>
                <a:lnTo>
                  <a:pt x="44830" y="67335"/>
                </a:lnTo>
                <a:lnTo>
                  <a:pt x="44890" y="67154"/>
                </a:lnTo>
                <a:lnTo>
                  <a:pt x="44890" y="66912"/>
                </a:lnTo>
                <a:lnTo>
                  <a:pt x="44890" y="66671"/>
                </a:lnTo>
                <a:lnTo>
                  <a:pt x="44830" y="66490"/>
                </a:lnTo>
                <a:lnTo>
                  <a:pt x="44709" y="66249"/>
                </a:lnTo>
                <a:lnTo>
                  <a:pt x="44588" y="66068"/>
                </a:lnTo>
                <a:lnTo>
                  <a:pt x="44407" y="65947"/>
                </a:lnTo>
                <a:lnTo>
                  <a:pt x="44166" y="65826"/>
                </a:lnTo>
                <a:lnTo>
                  <a:pt x="43985" y="65766"/>
                </a:lnTo>
                <a:close/>
                <a:moveTo>
                  <a:pt x="49295" y="65766"/>
                </a:moveTo>
                <a:lnTo>
                  <a:pt x="49114" y="65826"/>
                </a:lnTo>
                <a:lnTo>
                  <a:pt x="48872" y="65947"/>
                </a:lnTo>
                <a:lnTo>
                  <a:pt x="48691" y="66068"/>
                </a:lnTo>
                <a:lnTo>
                  <a:pt x="48571" y="66249"/>
                </a:lnTo>
                <a:lnTo>
                  <a:pt x="48450" y="66490"/>
                </a:lnTo>
                <a:lnTo>
                  <a:pt x="48390" y="66671"/>
                </a:lnTo>
                <a:lnTo>
                  <a:pt x="48390" y="66912"/>
                </a:lnTo>
                <a:lnTo>
                  <a:pt x="48390" y="67154"/>
                </a:lnTo>
                <a:lnTo>
                  <a:pt x="48450" y="67335"/>
                </a:lnTo>
                <a:lnTo>
                  <a:pt x="48571" y="67576"/>
                </a:lnTo>
                <a:lnTo>
                  <a:pt x="48691" y="67757"/>
                </a:lnTo>
                <a:lnTo>
                  <a:pt x="48872" y="67878"/>
                </a:lnTo>
                <a:lnTo>
                  <a:pt x="49114" y="67999"/>
                </a:lnTo>
                <a:lnTo>
                  <a:pt x="49295" y="68059"/>
                </a:lnTo>
                <a:lnTo>
                  <a:pt x="49777" y="68059"/>
                </a:lnTo>
                <a:lnTo>
                  <a:pt x="49958" y="67999"/>
                </a:lnTo>
                <a:lnTo>
                  <a:pt x="50200" y="67878"/>
                </a:lnTo>
                <a:lnTo>
                  <a:pt x="50381" y="67757"/>
                </a:lnTo>
                <a:lnTo>
                  <a:pt x="50501" y="67576"/>
                </a:lnTo>
                <a:lnTo>
                  <a:pt x="50622" y="67335"/>
                </a:lnTo>
                <a:lnTo>
                  <a:pt x="50682" y="67154"/>
                </a:lnTo>
                <a:lnTo>
                  <a:pt x="50682" y="66912"/>
                </a:lnTo>
                <a:lnTo>
                  <a:pt x="50682" y="66671"/>
                </a:lnTo>
                <a:lnTo>
                  <a:pt x="50622" y="66490"/>
                </a:lnTo>
                <a:lnTo>
                  <a:pt x="50501" y="66249"/>
                </a:lnTo>
                <a:lnTo>
                  <a:pt x="50381" y="66068"/>
                </a:lnTo>
                <a:lnTo>
                  <a:pt x="50200" y="65947"/>
                </a:lnTo>
                <a:lnTo>
                  <a:pt x="49958" y="65826"/>
                </a:lnTo>
                <a:lnTo>
                  <a:pt x="49777" y="65766"/>
                </a:lnTo>
                <a:close/>
                <a:moveTo>
                  <a:pt x="55087" y="65766"/>
                </a:moveTo>
                <a:lnTo>
                  <a:pt x="54906" y="65826"/>
                </a:lnTo>
                <a:lnTo>
                  <a:pt x="54665" y="65947"/>
                </a:lnTo>
                <a:lnTo>
                  <a:pt x="54483" y="66068"/>
                </a:lnTo>
                <a:lnTo>
                  <a:pt x="54363" y="66249"/>
                </a:lnTo>
                <a:lnTo>
                  <a:pt x="54242" y="66490"/>
                </a:lnTo>
                <a:lnTo>
                  <a:pt x="54182" y="66671"/>
                </a:lnTo>
                <a:lnTo>
                  <a:pt x="54182" y="66912"/>
                </a:lnTo>
                <a:lnTo>
                  <a:pt x="54182" y="67154"/>
                </a:lnTo>
                <a:lnTo>
                  <a:pt x="54242" y="67335"/>
                </a:lnTo>
                <a:lnTo>
                  <a:pt x="54363" y="67576"/>
                </a:lnTo>
                <a:lnTo>
                  <a:pt x="54483" y="67757"/>
                </a:lnTo>
                <a:lnTo>
                  <a:pt x="54665" y="67878"/>
                </a:lnTo>
                <a:lnTo>
                  <a:pt x="54906" y="67999"/>
                </a:lnTo>
                <a:lnTo>
                  <a:pt x="55087" y="68059"/>
                </a:lnTo>
                <a:lnTo>
                  <a:pt x="55570" y="68059"/>
                </a:lnTo>
                <a:lnTo>
                  <a:pt x="55751" y="67999"/>
                </a:lnTo>
                <a:lnTo>
                  <a:pt x="55992" y="67878"/>
                </a:lnTo>
                <a:lnTo>
                  <a:pt x="56173" y="67757"/>
                </a:lnTo>
                <a:lnTo>
                  <a:pt x="56294" y="67576"/>
                </a:lnTo>
                <a:lnTo>
                  <a:pt x="56414" y="67335"/>
                </a:lnTo>
                <a:lnTo>
                  <a:pt x="56475" y="67154"/>
                </a:lnTo>
                <a:lnTo>
                  <a:pt x="56475" y="66912"/>
                </a:lnTo>
                <a:lnTo>
                  <a:pt x="56475" y="66671"/>
                </a:lnTo>
                <a:lnTo>
                  <a:pt x="56414" y="66490"/>
                </a:lnTo>
                <a:lnTo>
                  <a:pt x="56294" y="66249"/>
                </a:lnTo>
                <a:lnTo>
                  <a:pt x="56173" y="66068"/>
                </a:lnTo>
                <a:lnTo>
                  <a:pt x="55992" y="65947"/>
                </a:lnTo>
                <a:lnTo>
                  <a:pt x="55751" y="65826"/>
                </a:lnTo>
                <a:lnTo>
                  <a:pt x="55570" y="65766"/>
                </a:lnTo>
                <a:close/>
                <a:moveTo>
                  <a:pt x="60879" y="65766"/>
                </a:moveTo>
                <a:lnTo>
                  <a:pt x="60698" y="65826"/>
                </a:lnTo>
                <a:lnTo>
                  <a:pt x="60457" y="65947"/>
                </a:lnTo>
                <a:lnTo>
                  <a:pt x="60276" y="66068"/>
                </a:lnTo>
                <a:lnTo>
                  <a:pt x="60155" y="66249"/>
                </a:lnTo>
                <a:lnTo>
                  <a:pt x="60034" y="66490"/>
                </a:lnTo>
                <a:lnTo>
                  <a:pt x="59974" y="66671"/>
                </a:lnTo>
                <a:lnTo>
                  <a:pt x="59974" y="66912"/>
                </a:lnTo>
                <a:lnTo>
                  <a:pt x="59974" y="67154"/>
                </a:lnTo>
                <a:lnTo>
                  <a:pt x="60034" y="67335"/>
                </a:lnTo>
                <a:lnTo>
                  <a:pt x="60155" y="67576"/>
                </a:lnTo>
                <a:lnTo>
                  <a:pt x="60276" y="67757"/>
                </a:lnTo>
                <a:lnTo>
                  <a:pt x="60457" y="67878"/>
                </a:lnTo>
                <a:lnTo>
                  <a:pt x="60698" y="67999"/>
                </a:lnTo>
                <a:lnTo>
                  <a:pt x="60879" y="68059"/>
                </a:lnTo>
                <a:lnTo>
                  <a:pt x="61120" y="68059"/>
                </a:lnTo>
                <a:lnTo>
                  <a:pt x="62267" y="67214"/>
                </a:lnTo>
                <a:lnTo>
                  <a:pt x="62267" y="66912"/>
                </a:lnTo>
                <a:lnTo>
                  <a:pt x="62267" y="66671"/>
                </a:lnTo>
                <a:lnTo>
                  <a:pt x="62206" y="66490"/>
                </a:lnTo>
                <a:lnTo>
                  <a:pt x="62086" y="66249"/>
                </a:lnTo>
                <a:lnTo>
                  <a:pt x="61965" y="66068"/>
                </a:lnTo>
                <a:lnTo>
                  <a:pt x="61784" y="65947"/>
                </a:lnTo>
                <a:lnTo>
                  <a:pt x="61543" y="65826"/>
                </a:lnTo>
                <a:lnTo>
                  <a:pt x="61362" y="65766"/>
                </a:lnTo>
                <a:close/>
                <a:moveTo>
                  <a:pt x="17679" y="68662"/>
                </a:moveTo>
                <a:lnTo>
                  <a:pt x="17317" y="68723"/>
                </a:lnTo>
                <a:lnTo>
                  <a:pt x="17015" y="68843"/>
                </a:lnTo>
                <a:lnTo>
                  <a:pt x="16774" y="69085"/>
                </a:lnTo>
                <a:lnTo>
                  <a:pt x="16593" y="69386"/>
                </a:lnTo>
                <a:lnTo>
                  <a:pt x="18523" y="70593"/>
                </a:lnTo>
                <a:lnTo>
                  <a:pt x="18644" y="70472"/>
                </a:lnTo>
                <a:lnTo>
                  <a:pt x="18765" y="70231"/>
                </a:lnTo>
                <a:lnTo>
                  <a:pt x="18825" y="70050"/>
                </a:lnTo>
                <a:lnTo>
                  <a:pt x="18825" y="69809"/>
                </a:lnTo>
                <a:lnTo>
                  <a:pt x="18825" y="69567"/>
                </a:lnTo>
                <a:lnTo>
                  <a:pt x="18765" y="69386"/>
                </a:lnTo>
                <a:lnTo>
                  <a:pt x="18644" y="69145"/>
                </a:lnTo>
                <a:lnTo>
                  <a:pt x="18523" y="68964"/>
                </a:lnTo>
                <a:lnTo>
                  <a:pt x="18342" y="68843"/>
                </a:lnTo>
                <a:lnTo>
                  <a:pt x="18101" y="68723"/>
                </a:lnTo>
                <a:lnTo>
                  <a:pt x="17920" y="68662"/>
                </a:lnTo>
                <a:close/>
                <a:moveTo>
                  <a:pt x="57983" y="68662"/>
                </a:moveTo>
                <a:lnTo>
                  <a:pt x="57802" y="68723"/>
                </a:lnTo>
                <a:lnTo>
                  <a:pt x="57561" y="68843"/>
                </a:lnTo>
                <a:lnTo>
                  <a:pt x="57380" y="68964"/>
                </a:lnTo>
                <a:lnTo>
                  <a:pt x="57259" y="69145"/>
                </a:lnTo>
                <a:lnTo>
                  <a:pt x="57138" y="69386"/>
                </a:lnTo>
                <a:lnTo>
                  <a:pt x="57078" y="69567"/>
                </a:lnTo>
                <a:lnTo>
                  <a:pt x="57078" y="69809"/>
                </a:lnTo>
                <a:lnTo>
                  <a:pt x="57078" y="70050"/>
                </a:lnTo>
                <a:lnTo>
                  <a:pt x="57138" y="70231"/>
                </a:lnTo>
                <a:lnTo>
                  <a:pt x="57259" y="70472"/>
                </a:lnTo>
                <a:lnTo>
                  <a:pt x="57380" y="70593"/>
                </a:lnTo>
                <a:lnTo>
                  <a:pt x="59310" y="69386"/>
                </a:lnTo>
                <a:lnTo>
                  <a:pt x="59129" y="69085"/>
                </a:lnTo>
                <a:lnTo>
                  <a:pt x="58888" y="68843"/>
                </a:lnTo>
                <a:lnTo>
                  <a:pt x="58586" y="68723"/>
                </a:lnTo>
                <a:lnTo>
                  <a:pt x="58224" y="68662"/>
                </a:lnTo>
                <a:close/>
                <a:moveTo>
                  <a:pt x="23230" y="68662"/>
                </a:moveTo>
                <a:lnTo>
                  <a:pt x="23049" y="68723"/>
                </a:lnTo>
                <a:lnTo>
                  <a:pt x="22807" y="68843"/>
                </a:lnTo>
                <a:lnTo>
                  <a:pt x="22626" y="68964"/>
                </a:lnTo>
                <a:lnTo>
                  <a:pt x="22506" y="69145"/>
                </a:lnTo>
                <a:lnTo>
                  <a:pt x="22385" y="69386"/>
                </a:lnTo>
                <a:lnTo>
                  <a:pt x="22325" y="69567"/>
                </a:lnTo>
                <a:lnTo>
                  <a:pt x="22325" y="69809"/>
                </a:lnTo>
                <a:lnTo>
                  <a:pt x="22325" y="70050"/>
                </a:lnTo>
                <a:lnTo>
                  <a:pt x="22385" y="70231"/>
                </a:lnTo>
                <a:lnTo>
                  <a:pt x="22506" y="70472"/>
                </a:lnTo>
                <a:lnTo>
                  <a:pt x="22626" y="70653"/>
                </a:lnTo>
                <a:lnTo>
                  <a:pt x="22807" y="70774"/>
                </a:lnTo>
                <a:lnTo>
                  <a:pt x="23049" y="70895"/>
                </a:lnTo>
                <a:lnTo>
                  <a:pt x="23230" y="70955"/>
                </a:lnTo>
                <a:lnTo>
                  <a:pt x="23712" y="70955"/>
                </a:lnTo>
                <a:lnTo>
                  <a:pt x="23893" y="70895"/>
                </a:lnTo>
                <a:lnTo>
                  <a:pt x="24135" y="70774"/>
                </a:lnTo>
                <a:lnTo>
                  <a:pt x="24316" y="70653"/>
                </a:lnTo>
                <a:lnTo>
                  <a:pt x="24436" y="70472"/>
                </a:lnTo>
                <a:lnTo>
                  <a:pt x="24557" y="70231"/>
                </a:lnTo>
                <a:lnTo>
                  <a:pt x="24617" y="70050"/>
                </a:lnTo>
                <a:lnTo>
                  <a:pt x="24617" y="69809"/>
                </a:lnTo>
                <a:lnTo>
                  <a:pt x="24617" y="69567"/>
                </a:lnTo>
                <a:lnTo>
                  <a:pt x="24557" y="69386"/>
                </a:lnTo>
                <a:lnTo>
                  <a:pt x="24436" y="69145"/>
                </a:lnTo>
                <a:lnTo>
                  <a:pt x="24316" y="68964"/>
                </a:lnTo>
                <a:lnTo>
                  <a:pt x="24135" y="68843"/>
                </a:lnTo>
                <a:lnTo>
                  <a:pt x="23893" y="68723"/>
                </a:lnTo>
                <a:lnTo>
                  <a:pt x="23712" y="68662"/>
                </a:lnTo>
                <a:close/>
                <a:moveTo>
                  <a:pt x="29022" y="68662"/>
                </a:moveTo>
                <a:lnTo>
                  <a:pt x="28841" y="68723"/>
                </a:lnTo>
                <a:lnTo>
                  <a:pt x="28599" y="68843"/>
                </a:lnTo>
                <a:lnTo>
                  <a:pt x="28418" y="68964"/>
                </a:lnTo>
                <a:lnTo>
                  <a:pt x="28298" y="69145"/>
                </a:lnTo>
                <a:lnTo>
                  <a:pt x="28177" y="69386"/>
                </a:lnTo>
                <a:lnTo>
                  <a:pt x="28117" y="69567"/>
                </a:lnTo>
                <a:lnTo>
                  <a:pt x="28117" y="69809"/>
                </a:lnTo>
                <a:lnTo>
                  <a:pt x="28117" y="70050"/>
                </a:lnTo>
                <a:lnTo>
                  <a:pt x="28177" y="70231"/>
                </a:lnTo>
                <a:lnTo>
                  <a:pt x="28298" y="70472"/>
                </a:lnTo>
                <a:lnTo>
                  <a:pt x="28418" y="70653"/>
                </a:lnTo>
                <a:lnTo>
                  <a:pt x="28599" y="70774"/>
                </a:lnTo>
                <a:lnTo>
                  <a:pt x="28841" y="70895"/>
                </a:lnTo>
                <a:lnTo>
                  <a:pt x="29022" y="70955"/>
                </a:lnTo>
                <a:lnTo>
                  <a:pt x="29505" y="70955"/>
                </a:lnTo>
                <a:lnTo>
                  <a:pt x="29686" y="70895"/>
                </a:lnTo>
                <a:lnTo>
                  <a:pt x="29927" y="70774"/>
                </a:lnTo>
                <a:lnTo>
                  <a:pt x="30108" y="70653"/>
                </a:lnTo>
                <a:lnTo>
                  <a:pt x="30229" y="70472"/>
                </a:lnTo>
                <a:lnTo>
                  <a:pt x="30349" y="70231"/>
                </a:lnTo>
                <a:lnTo>
                  <a:pt x="30410" y="70050"/>
                </a:lnTo>
                <a:lnTo>
                  <a:pt x="30410" y="69809"/>
                </a:lnTo>
                <a:lnTo>
                  <a:pt x="30410" y="69567"/>
                </a:lnTo>
                <a:lnTo>
                  <a:pt x="30349" y="69386"/>
                </a:lnTo>
                <a:lnTo>
                  <a:pt x="30229" y="69145"/>
                </a:lnTo>
                <a:lnTo>
                  <a:pt x="30108" y="68964"/>
                </a:lnTo>
                <a:lnTo>
                  <a:pt x="29927" y="68843"/>
                </a:lnTo>
                <a:lnTo>
                  <a:pt x="29686" y="68723"/>
                </a:lnTo>
                <a:lnTo>
                  <a:pt x="29505" y="68662"/>
                </a:lnTo>
                <a:close/>
                <a:moveTo>
                  <a:pt x="34814" y="68662"/>
                </a:moveTo>
                <a:lnTo>
                  <a:pt x="34633" y="68723"/>
                </a:lnTo>
                <a:lnTo>
                  <a:pt x="34392" y="68843"/>
                </a:lnTo>
                <a:lnTo>
                  <a:pt x="34211" y="68964"/>
                </a:lnTo>
                <a:lnTo>
                  <a:pt x="34090" y="69145"/>
                </a:lnTo>
                <a:lnTo>
                  <a:pt x="33969" y="69386"/>
                </a:lnTo>
                <a:lnTo>
                  <a:pt x="33909" y="69567"/>
                </a:lnTo>
                <a:lnTo>
                  <a:pt x="33909" y="69809"/>
                </a:lnTo>
                <a:lnTo>
                  <a:pt x="33909" y="70050"/>
                </a:lnTo>
                <a:lnTo>
                  <a:pt x="33969" y="70231"/>
                </a:lnTo>
                <a:lnTo>
                  <a:pt x="34090" y="70472"/>
                </a:lnTo>
                <a:lnTo>
                  <a:pt x="34211" y="70653"/>
                </a:lnTo>
                <a:lnTo>
                  <a:pt x="34392" y="70774"/>
                </a:lnTo>
                <a:lnTo>
                  <a:pt x="34633" y="70895"/>
                </a:lnTo>
                <a:lnTo>
                  <a:pt x="34814" y="70955"/>
                </a:lnTo>
                <a:lnTo>
                  <a:pt x="35297" y="70955"/>
                </a:lnTo>
                <a:lnTo>
                  <a:pt x="35478" y="70895"/>
                </a:lnTo>
                <a:lnTo>
                  <a:pt x="35719" y="70774"/>
                </a:lnTo>
                <a:lnTo>
                  <a:pt x="35900" y="70653"/>
                </a:lnTo>
                <a:lnTo>
                  <a:pt x="36021" y="70472"/>
                </a:lnTo>
                <a:lnTo>
                  <a:pt x="36141" y="70231"/>
                </a:lnTo>
                <a:lnTo>
                  <a:pt x="36202" y="70050"/>
                </a:lnTo>
                <a:lnTo>
                  <a:pt x="36202" y="69809"/>
                </a:lnTo>
                <a:lnTo>
                  <a:pt x="36202" y="69567"/>
                </a:lnTo>
                <a:lnTo>
                  <a:pt x="36141" y="69386"/>
                </a:lnTo>
                <a:lnTo>
                  <a:pt x="36021" y="69145"/>
                </a:lnTo>
                <a:lnTo>
                  <a:pt x="35900" y="68964"/>
                </a:lnTo>
                <a:lnTo>
                  <a:pt x="35719" y="68843"/>
                </a:lnTo>
                <a:lnTo>
                  <a:pt x="35478" y="68723"/>
                </a:lnTo>
                <a:lnTo>
                  <a:pt x="35297" y="68662"/>
                </a:lnTo>
                <a:close/>
                <a:moveTo>
                  <a:pt x="40606" y="68662"/>
                </a:moveTo>
                <a:lnTo>
                  <a:pt x="40425" y="68723"/>
                </a:lnTo>
                <a:lnTo>
                  <a:pt x="40184" y="68843"/>
                </a:lnTo>
                <a:lnTo>
                  <a:pt x="40003" y="68964"/>
                </a:lnTo>
                <a:lnTo>
                  <a:pt x="39882" y="69145"/>
                </a:lnTo>
                <a:lnTo>
                  <a:pt x="39762" y="69386"/>
                </a:lnTo>
                <a:lnTo>
                  <a:pt x="39701" y="69567"/>
                </a:lnTo>
                <a:lnTo>
                  <a:pt x="39701" y="69809"/>
                </a:lnTo>
                <a:lnTo>
                  <a:pt x="39701" y="70050"/>
                </a:lnTo>
                <a:lnTo>
                  <a:pt x="39762" y="70231"/>
                </a:lnTo>
                <a:lnTo>
                  <a:pt x="39882" y="70472"/>
                </a:lnTo>
                <a:lnTo>
                  <a:pt x="40003" y="70653"/>
                </a:lnTo>
                <a:lnTo>
                  <a:pt x="40184" y="70774"/>
                </a:lnTo>
                <a:lnTo>
                  <a:pt x="40425" y="70895"/>
                </a:lnTo>
                <a:lnTo>
                  <a:pt x="40606" y="70955"/>
                </a:lnTo>
                <a:lnTo>
                  <a:pt x="41089" y="70955"/>
                </a:lnTo>
                <a:lnTo>
                  <a:pt x="41270" y="70895"/>
                </a:lnTo>
                <a:lnTo>
                  <a:pt x="41511" y="70774"/>
                </a:lnTo>
                <a:lnTo>
                  <a:pt x="41692" y="70653"/>
                </a:lnTo>
                <a:lnTo>
                  <a:pt x="41813" y="70472"/>
                </a:lnTo>
                <a:lnTo>
                  <a:pt x="41934" y="70231"/>
                </a:lnTo>
                <a:lnTo>
                  <a:pt x="41994" y="70050"/>
                </a:lnTo>
                <a:lnTo>
                  <a:pt x="41994" y="69809"/>
                </a:lnTo>
                <a:lnTo>
                  <a:pt x="41994" y="69567"/>
                </a:lnTo>
                <a:lnTo>
                  <a:pt x="41934" y="69386"/>
                </a:lnTo>
                <a:lnTo>
                  <a:pt x="41813" y="69145"/>
                </a:lnTo>
                <a:lnTo>
                  <a:pt x="41692" y="68964"/>
                </a:lnTo>
                <a:lnTo>
                  <a:pt x="41511" y="68843"/>
                </a:lnTo>
                <a:lnTo>
                  <a:pt x="41270" y="68723"/>
                </a:lnTo>
                <a:lnTo>
                  <a:pt x="41089" y="68662"/>
                </a:lnTo>
                <a:close/>
                <a:moveTo>
                  <a:pt x="46399" y="68662"/>
                </a:moveTo>
                <a:lnTo>
                  <a:pt x="46218" y="68723"/>
                </a:lnTo>
                <a:lnTo>
                  <a:pt x="45976" y="68843"/>
                </a:lnTo>
                <a:lnTo>
                  <a:pt x="45795" y="68964"/>
                </a:lnTo>
                <a:lnTo>
                  <a:pt x="45674" y="69145"/>
                </a:lnTo>
                <a:lnTo>
                  <a:pt x="45554" y="69386"/>
                </a:lnTo>
                <a:lnTo>
                  <a:pt x="45493" y="69567"/>
                </a:lnTo>
                <a:lnTo>
                  <a:pt x="45493" y="69809"/>
                </a:lnTo>
                <a:lnTo>
                  <a:pt x="45493" y="70050"/>
                </a:lnTo>
                <a:lnTo>
                  <a:pt x="45554" y="70231"/>
                </a:lnTo>
                <a:lnTo>
                  <a:pt x="45674" y="70472"/>
                </a:lnTo>
                <a:lnTo>
                  <a:pt x="45795" y="70653"/>
                </a:lnTo>
                <a:lnTo>
                  <a:pt x="45976" y="70774"/>
                </a:lnTo>
                <a:lnTo>
                  <a:pt x="46218" y="70895"/>
                </a:lnTo>
                <a:lnTo>
                  <a:pt x="46399" y="70955"/>
                </a:lnTo>
                <a:lnTo>
                  <a:pt x="46881" y="70955"/>
                </a:lnTo>
                <a:lnTo>
                  <a:pt x="47062" y="70895"/>
                </a:lnTo>
                <a:lnTo>
                  <a:pt x="47304" y="70774"/>
                </a:lnTo>
                <a:lnTo>
                  <a:pt x="47485" y="70653"/>
                </a:lnTo>
                <a:lnTo>
                  <a:pt x="47605" y="70472"/>
                </a:lnTo>
                <a:lnTo>
                  <a:pt x="47726" y="70231"/>
                </a:lnTo>
                <a:lnTo>
                  <a:pt x="47786" y="70050"/>
                </a:lnTo>
                <a:lnTo>
                  <a:pt x="47786" y="69809"/>
                </a:lnTo>
                <a:lnTo>
                  <a:pt x="47786" y="69567"/>
                </a:lnTo>
                <a:lnTo>
                  <a:pt x="47726" y="69386"/>
                </a:lnTo>
                <a:lnTo>
                  <a:pt x="47605" y="69145"/>
                </a:lnTo>
                <a:lnTo>
                  <a:pt x="47485" y="68964"/>
                </a:lnTo>
                <a:lnTo>
                  <a:pt x="47304" y="68843"/>
                </a:lnTo>
                <a:lnTo>
                  <a:pt x="47062" y="68723"/>
                </a:lnTo>
                <a:lnTo>
                  <a:pt x="46881" y="68662"/>
                </a:lnTo>
                <a:close/>
                <a:moveTo>
                  <a:pt x="52191" y="68662"/>
                </a:moveTo>
                <a:lnTo>
                  <a:pt x="52010" y="68723"/>
                </a:lnTo>
                <a:lnTo>
                  <a:pt x="51768" y="68843"/>
                </a:lnTo>
                <a:lnTo>
                  <a:pt x="51587" y="68964"/>
                </a:lnTo>
                <a:lnTo>
                  <a:pt x="51467" y="69145"/>
                </a:lnTo>
                <a:lnTo>
                  <a:pt x="51346" y="69386"/>
                </a:lnTo>
                <a:lnTo>
                  <a:pt x="51286" y="69567"/>
                </a:lnTo>
                <a:lnTo>
                  <a:pt x="51286" y="69809"/>
                </a:lnTo>
                <a:lnTo>
                  <a:pt x="51286" y="70050"/>
                </a:lnTo>
                <a:lnTo>
                  <a:pt x="51346" y="70231"/>
                </a:lnTo>
                <a:lnTo>
                  <a:pt x="51467" y="70472"/>
                </a:lnTo>
                <a:lnTo>
                  <a:pt x="51587" y="70653"/>
                </a:lnTo>
                <a:lnTo>
                  <a:pt x="51768" y="70774"/>
                </a:lnTo>
                <a:lnTo>
                  <a:pt x="52010" y="70895"/>
                </a:lnTo>
                <a:lnTo>
                  <a:pt x="52191" y="70955"/>
                </a:lnTo>
                <a:lnTo>
                  <a:pt x="52673" y="70955"/>
                </a:lnTo>
                <a:lnTo>
                  <a:pt x="52854" y="70895"/>
                </a:lnTo>
                <a:lnTo>
                  <a:pt x="53096" y="70774"/>
                </a:lnTo>
                <a:lnTo>
                  <a:pt x="53277" y="70653"/>
                </a:lnTo>
                <a:lnTo>
                  <a:pt x="53397" y="70472"/>
                </a:lnTo>
                <a:lnTo>
                  <a:pt x="53518" y="70231"/>
                </a:lnTo>
                <a:lnTo>
                  <a:pt x="53578" y="70050"/>
                </a:lnTo>
                <a:lnTo>
                  <a:pt x="53578" y="69809"/>
                </a:lnTo>
                <a:lnTo>
                  <a:pt x="53578" y="69567"/>
                </a:lnTo>
                <a:lnTo>
                  <a:pt x="53518" y="69386"/>
                </a:lnTo>
                <a:lnTo>
                  <a:pt x="53397" y="69145"/>
                </a:lnTo>
                <a:lnTo>
                  <a:pt x="53277" y="68964"/>
                </a:lnTo>
                <a:lnTo>
                  <a:pt x="53096" y="68843"/>
                </a:lnTo>
                <a:lnTo>
                  <a:pt x="52854" y="68723"/>
                </a:lnTo>
                <a:lnTo>
                  <a:pt x="52673" y="68662"/>
                </a:lnTo>
                <a:close/>
                <a:moveTo>
                  <a:pt x="20575" y="71558"/>
                </a:moveTo>
                <a:lnTo>
                  <a:pt x="20273" y="71619"/>
                </a:lnTo>
                <a:lnTo>
                  <a:pt x="21661" y="72282"/>
                </a:lnTo>
                <a:lnTo>
                  <a:pt x="21540" y="72041"/>
                </a:lnTo>
                <a:lnTo>
                  <a:pt x="21359" y="71860"/>
                </a:lnTo>
                <a:lnTo>
                  <a:pt x="21118" y="71679"/>
                </a:lnTo>
                <a:lnTo>
                  <a:pt x="20876" y="71558"/>
                </a:lnTo>
                <a:close/>
                <a:moveTo>
                  <a:pt x="55027" y="71558"/>
                </a:moveTo>
                <a:lnTo>
                  <a:pt x="54785" y="71679"/>
                </a:lnTo>
                <a:lnTo>
                  <a:pt x="54544" y="71860"/>
                </a:lnTo>
                <a:lnTo>
                  <a:pt x="54363" y="72041"/>
                </a:lnTo>
                <a:lnTo>
                  <a:pt x="54242" y="72282"/>
                </a:lnTo>
                <a:lnTo>
                  <a:pt x="55630" y="71619"/>
                </a:lnTo>
                <a:lnTo>
                  <a:pt x="55328" y="71558"/>
                </a:lnTo>
                <a:close/>
                <a:moveTo>
                  <a:pt x="26065" y="71558"/>
                </a:moveTo>
                <a:lnTo>
                  <a:pt x="25824" y="71679"/>
                </a:lnTo>
                <a:lnTo>
                  <a:pt x="25583" y="71860"/>
                </a:lnTo>
                <a:lnTo>
                  <a:pt x="25402" y="72041"/>
                </a:lnTo>
                <a:lnTo>
                  <a:pt x="25281" y="72343"/>
                </a:lnTo>
                <a:lnTo>
                  <a:pt x="25221" y="72705"/>
                </a:lnTo>
                <a:lnTo>
                  <a:pt x="25221" y="72946"/>
                </a:lnTo>
                <a:lnTo>
                  <a:pt x="25281" y="73127"/>
                </a:lnTo>
                <a:lnTo>
                  <a:pt x="25402" y="73368"/>
                </a:lnTo>
                <a:lnTo>
                  <a:pt x="25522" y="73549"/>
                </a:lnTo>
                <a:lnTo>
                  <a:pt x="25703" y="73670"/>
                </a:lnTo>
                <a:lnTo>
                  <a:pt x="25945" y="73791"/>
                </a:lnTo>
                <a:lnTo>
                  <a:pt x="26126" y="73851"/>
                </a:lnTo>
                <a:lnTo>
                  <a:pt x="26608" y="73851"/>
                </a:lnTo>
                <a:lnTo>
                  <a:pt x="26789" y="73791"/>
                </a:lnTo>
                <a:lnTo>
                  <a:pt x="27031" y="73670"/>
                </a:lnTo>
                <a:lnTo>
                  <a:pt x="27212" y="73549"/>
                </a:lnTo>
                <a:lnTo>
                  <a:pt x="27332" y="73368"/>
                </a:lnTo>
                <a:lnTo>
                  <a:pt x="27453" y="73127"/>
                </a:lnTo>
                <a:lnTo>
                  <a:pt x="27513" y="72946"/>
                </a:lnTo>
                <a:lnTo>
                  <a:pt x="27513" y="72705"/>
                </a:lnTo>
                <a:lnTo>
                  <a:pt x="27453" y="72343"/>
                </a:lnTo>
                <a:lnTo>
                  <a:pt x="27332" y="72041"/>
                </a:lnTo>
                <a:lnTo>
                  <a:pt x="27151" y="71860"/>
                </a:lnTo>
                <a:lnTo>
                  <a:pt x="26910" y="71679"/>
                </a:lnTo>
                <a:lnTo>
                  <a:pt x="26669" y="71558"/>
                </a:lnTo>
                <a:close/>
                <a:moveTo>
                  <a:pt x="31858" y="71558"/>
                </a:moveTo>
                <a:lnTo>
                  <a:pt x="31616" y="71679"/>
                </a:lnTo>
                <a:lnTo>
                  <a:pt x="31375" y="71860"/>
                </a:lnTo>
                <a:lnTo>
                  <a:pt x="31194" y="72041"/>
                </a:lnTo>
                <a:lnTo>
                  <a:pt x="31073" y="72343"/>
                </a:lnTo>
                <a:lnTo>
                  <a:pt x="31013" y="72705"/>
                </a:lnTo>
                <a:lnTo>
                  <a:pt x="31013" y="72946"/>
                </a:lnTo>
                <a:lnTo>
                  <a:pt x="31073" y="73127"/>
                </a:lnTo>
                <a:lnTo>
                  <a:pt x="31194" y="73368"/>
                </a:lnTo>
                <a:lnTo>
                  <a:pt x="31315" y="73549"/>
                </a:lnTo>
                <a:lnTo>
                  <a:pt x="31496" y="73670"/>
                </a:lnTo>
                <a:lnTo>
                  <a:pt x="31737" y="73791"/>
                </a:lnTo>
                <a:lnTo>
                  <a:pt x="31918" y="73851"/>
                </a:lnTo>
                <a:lnTo>
                  <a:pt x="32401" y="73851"/>
                </a:lnTo>
                <a:lnTo>
                  <a:pt x="32582" y="73791"/>
                </a:lnTo>
                <a:lnTo>
                  <a:pt x="32823" y="73670"/>
                </a:lnTo>
                <a:lnTo>
                  <a:pt x="33004" y="73549"/>
                </a:lnTo>
                <a:lnTo>
                  <a:pt x="33125" y="73368"/>
                </a:lnTo>
                <a:lnTo>
                  <a:pt x="33245" y="73127"/>
                </a:lnTo>
                <a:lnTo>
                  <a:pt x="33306" y="72946"/>
                </a:lnTo>
                <a:lnTo>
                  <a:pt x="33306" y="72705"/>
                </a:lnTo>
                <a:lnTo>
                  <a:pt x="33245" y="72343"/>
                </a:lnTo>
                <a:lnTo>
                  <a:pt x="33125" y="72041"/>
                </a:lnTo>
                <a:lnTo>
                  <a:pt x="32944" y="71860"/>
                </a:lnTo>
                <a:lnTo>
                  <a:pt x="32702" y="71679"/>
                </a:lnTo>
                <a:lnTo>
                  <a:pt x="32461" y="71558"/>
                </a:lnTo>
                <a:close/>
                <a:moveTo>
                  <a:pt x="37650" y="71558"/>
                </a:moveTo>
                <a:lnTo>
                  <a:pt x="37408" y="71679"/>
                </a:lnTo>
                <a:lnTo>
                  <a:pt x="37167" y="71860"/>
                </a:lnTo>
                <a:lnTo>
                  <a:pt x="36986" y="72041"/>
                </a:lnTo>
                <a:lnTo>
                  <a:pt x="36865" y="72343"/>
                </a:lnTo>
                <a:lnTo>
                  <a:pt x="36805" y="72705"/>
                </a:lnTo>
                <a:lnTo>
                  <a:pt x="36805" y="72946"/>
                </a:lnTo>
                <a:lnTo>
                  <a:pt x="36865" y="73127"/>
                </a:lnTo>
                <a:lnTo>
                  <a:pt x="36986" y="73368"/>
                </a:lnTo>
                <a:lnTo>
                  <a:pt x="37107" y="73549"/>
                </a:lnTo>
                <a:lnTo>
                  <a:pt x="37288" y="73670"/>
                </a:lnTo>
                <a:lnTo>
                  <a:pt x="37529" y="73791"/>
                </a:lnTo>
                <a:lnTo>
                  <a:pt x="37710" y="73851"/>
                </a:lnTo>
                <a:lnTo>
                  <a:pt x="38193" y="73851"/>
                </a:lnTo>
                <a:lnTo>
                  <a:pt x="38374" y="73791"/>
                </a:lnTo>
                <a:lnTo>
                  <a:pt x="38615" y="73670"/>
                </a:lnTo>
                <a:lnTo>
                  <a:pt x="38796" y="73549"/>
                </a:lnTo>
                <a:lnTo>
                  <a:pt x="38917" y="73368"/>
                </a:lnTo>
                <a:lnTo>
                  <a:pt x="39038" y="73127"/>
                </a:lnTo>
                <a:lnTo>
                  <a:pt x="39098" y="72946"/>
                </a:lnTo>
                <a:lnTo>
                  <a:pt x="39098" y="72705"/>
                </a:lnTo>
                <a:lnTo>
                  <a:pt x="39038" y="72343"/>
                </a:lnTo>
                <a:lnTo>
                  <a:pt x="38917" y="72041"/>
                </a:lnTo>
                <a:lnTo>
                  <a:pt x="38736" y="71860"/>
                </a:lnTo>
                <a:lnTo>
                  <a:pt x="38495" y="71679"/>
                </a:lnTo>
                <a:lnTo>
                  <a:pt x="38253" y="71558"/>
                </a:lnTo>
                <a:close/>
                <a:moveTo>
                  <a:pt x="43442" y="71558"/>
                </a:moveTo>
                <a:lnTo>
                  <a:pt x="43201" y="71679"/>
                </a:lnTo>
                <a:lnTo>
                  <a:pt x="42959" y="71860"/>
                </a:lnTo>
                <a:lnTo>
                  <a:pt x="42778" y="72041"/>
                </a:lnTo>
                <a:lnTo>
                  <a:pt x="42658" y="72343"/>
                </a:lnTo>
                <a:lnTo>
                  <a:pt x="42597" y="72705"/>
                </a:lnTo>
                <a:lnTo>
                  <a:pt x="42597" y="72946"/>
                </a:lnTo>
                <a:lnTo>
                  <a:pt x="42658" y="73127"/>
                </a:lnTo>
                <a:lnTo>
                  <a:pt x="42778" y="73368"/>
                </a:lnTo>
                <a:lnTo>
                  <a:pt x="42899" y="73549"/>
                </a:lnTo>
                <a:lnTo>
                  <a:pt x="43080" y="73670"/>
                </a:lnTo>
                <a:lnTo>
                  <a:pt x="43321" y="73791"/>
                </a:lnTo>
                <a:lnTo>
                  <a:pt x="43502" y="73851"/>
                </a:lnTo>
                <a:lnTo>
                  <a:pt x="43985" y="73851"/>
                </a:lnTo>
                <a:lnTo>
                  <a:pt x="44166" y="73791"/>
                </a:lnTo>
                <a:lnTo>
                  <a:pt x="44407" y="73670"/>
                </a:lnTo>
                <a:lnTo>
                  <a:pt x="44588" y="73549"/>
                </a:lnTo>
                <a:lnTo>
                  <a:pt x="44709" y="73368"/>
                </a:lnTo>
                <a:lnTo>
                  <a:pt x="44830" y="73127"/>
                </a:lnTo>
                <a:lnTo>
                  <a:pt x="44890" y="72946"/>
                </a:lnTo>
                <a:lnTo>
                  <a:pt x="44890" y="72705"/>
                </a:lnTo>
                <a:lnTo>
                  <a:pt x="44830" y="72343"/>
                </a:lnTo>
                <a:lnTo>
                  <a:pt x="44709" y="72041"/>
                </a:lnTo>
                <a:lnTo>
                  <a:pt x="44528" y="71860"/>
                </a:lnTo>
                <a:lnTo>
                  <a:pt x="44287" y="71679"/>
                </a:lnTo>
                <a:lnTo>
                  <a:pt x="44045" y="71558"/>
                </a:lnTo>
                <a:close/>
                <a:moveTo>
                  <a:pt x="49234" y="71558"/>
                </a:moveTo>
                <a:lnTo>
                  <a:pt x="48993" y="71679"/>
                </a:lnTo>
                <a:lnTo>
                  <a:pt x="48752" y="71860"/>
                </a:lnTo>
                <a:lnTo>
                  <a:pt x="48571" y="72041"/>
                </a:lnTo>
                <a:lnTo>
                  <a:pt x="48450" y="72343"/>
                </a:lnTo>
                <a:lnTo>
                  <a:pt x="48390" y="72705"/>
                </a:lnTo>
                <a:lnTo>
                  <a:pt x="48390" y="72946"/>
                </a:lnTo>
                <a:lnTo>
                  <a:pt x="48450" y="73127"/>
                </a:lnTo>
                <a:lnTo>
                  <a:pt x="48571" y="73368"/>
                </a:lnTo>
                <a:lnTo>
                  <a:pt x="48691" y="73549"/>
                </a:lnTo>
                <a:lnTo>
                  <a:pt x="48872" y="73670"/>
                </a:lnTo>
                <a:lnTo>
                  <a:pt x="49114" y="73791"/>
                </a:lnTo>
                <a:lnTo>
                  <a:pt x="49295" y="73851"/>
                </a:lnTo>
                <a:lnTo>
                  <a:pt x="49777" y="73851"/>
                </a:lnTo>
                <a:lnTo>
                  <a:pt x="49958" y="73791"/>
                </a:lnTo>
                <a:lnTo>
                  <a:pt x="50200" y="73670"/>
                </a:lnTo>
                <a:lnTo>
                  <a:pt x="50381" y="73549"/>
                </a:lnTo>
                <a:lnTo>
                  <a:pt x="50501" y="73368"/>
                </a:lnTo>
                <a:lnTo>
                  <a:pt x="50622" y="73127"/>
                </a:lnTo>
                <a:lnTo>
                  <a:pt x="50682" y="72946"/>
                </a:lnTo>
                <a:lnTo>
                  <a:pt x="50682" y="72705"/>
                </a:lnTo>
                <a:lnTo>
                  <a:pt x="50622" y="72343"/>
                </a:lnTo>
                <a:lnTo>
                  <a:pt x="50501" y="72041"/>
                </a:lnTo>
                <a:lnTo>
                  <a:pt x="50320" y="71860"/>
                </a:lnTo>
                <a:lnTo>
                  <a:pt x="50079" y="71679"/>
                </a:lnTo>
                <a:lnTo>
                  <a:pt x="49838" y="71558"/>
                </a:lnTo>
                <a:close/>
                <a:moveTo>
                  <a:pt x="29022" y="74454"/>
                </a:moveTo>
                <a:lnTo>
                  <a:pt x="28841" y="74515"/>
                </a:lnTo>
                <a:lnTo>
                  <a:pt x="28660" y="74635"/>
                </a:lnTo>
                <a:lnTo>
                  <a:pt x="28479" y="74756"/>
                </a:lnTo>
                <a:lnTo>
                  <a:pt x="30349" y="75178"/>
                </a:lnTo>
                <a:lnTo>
                  <a:pt x="30349" y="75178"/>
                </a:lnTo>
                <a:lnTo>
                  <a:pt x="30168" y="74877"/>
                </a:lnTo>
                <a:lnTo>
                  <a:pt x="29927" y="74635"/>
                </a:lnTo>
                <a:lnTo>
                  <a:pt x="29625" y="74515"/>
                </a:lnTo>
                <a:lnTo>
                  <a:pt x="29263" y="74454"/>
                </a:lnTo>
                <a:close/>
                <a:moveTo>
                  <a:pt x="46640" y="74454"/>
                </a:moveTo>
                <a:lnTo>
                  <a:pt x="46278" y="74515"/>
                </a:lnTo>
                <a:lnTo>
                  <a:pt x="45976" y="74635"/>
                </a:lnTo>
                <a:lnTo>
                  <a:pt x="45735" y="74877"/>
                </a:lnTo>
                <a:lnTo>
                  <a:pt x="45554" y="75178"/>
                </a:lnTo>
                <a:lnTo>
                  <a:pt x="45554" y="75178"/>
                </a:lnTo>
                <a:lnTo>
                  <a:pt x="47424" y="74756"/>
                </a:lnTo>
                <a:lnTo>
                  <a:pt x="47243" y="74635"/>
                </a:lnTo>
                <a:lnTo>
                  <a:pt x="47062" y="74515"/>
                </a:lnTo>
                <a:lnTo>
                  <a:pt x="46881" y="74454"/>
                </a:lnTo>
                <a:close/>
                <a:moveTo>
                  <a:pt x="34814" y="74454"/>
                </a:moveTo>
                <a:lnTo>
                  <a:pt x="34633" y="74515"/>
                </a:lnTo>
                <a:lnTo>
                  <a:pt x="34392" y="74635"/>
                </a:lnTo>
                <a:lnTo>
                  <a:pt x="34211" y="74756"/>
                </a:lnTo>
                <a:lnTo>
                  <a:pt x="34090" y="74937"/>
                </a:lnTo>
                <a:lnTo>
                  <a:pt x="33969" y="75178"/>
                </a:lnTo>
                <a:lnTo>
                  <a:pt x="33909" y="75359"/>
                </a:lnTo>
                <a:lnTo>
                  <a:pt x="33909" y="75601"/>
                </a:lnTo>
                <a:lnTo>
                  <a:pt x="33909" y="75721"/>
                </a:lnTo>
                <a:lnTo>
                  <a:pt x="36141" y="75903"/>
                </a:lnTo>
                <a:lnTo>
                  <a:pt x="36202" y="75601"/>
                </a:lnTo>
                <a:lnTo>
                  <a:pt x="36202" y="75359"/>
                </a:lnTo>
                <a:lnTo>
                  <a:pt x="36141" y="75178"/>
                </a:lnTo>
                <a:lnTo>
                  <a:pt x="36021" y="74937"/>
                </a:lnTo>
                <a:lnTo>
                  <a:pt x="35900" y="74756"/>
                </a:lnTo>
                <a:lnTo>
                  <a:pt x="35719" y="74635"/>
                </a:lnTo>
                <a:lnTo>
                  <a:pt x="35478" y="74515"/>
                </a:lnTo>
                <a:lnTo>
                  <a:pt x="35297" y="74454"/>
                </a:lnTo>
                <a:close/>
                <a:moveTo>
                  <a:pt x="40606" y="74454"/>
                </a:moveTo>
                <a:lnTo>
                  <a:pt x="40425" y="74515"/>
                </a:lnTo>
                <a:lnTo>
                  <a:pt x="40184" y="74635"/>
                </a:lnTo>
                <a:lnTo>
                  <a:pt x="40003" y="74756"/>
                </a:lnTo>
                <a:lnTo>
                  <a:pt x="39882" y="74937"/>
                </a:lnTo>
                <a:lnTo>
                  <a:pt x="39762" y="75178"/>
                </a:lnTo>
                <a:lnTo>
                  <a:pt x="39701" y="75359"/>
                </a:lnTo>
                <a:lnTo>
                  <a:pt x="39701" y="75601"/>
                </a:lnTo>
                <a:lnTo>
                  <a:pt x="39762" y="75903"/>
                </a:lnTo>
                <a:lnTo>
                  <a:pt x="41994" y="75721"/>
                </a:lnTo>
                <a:lnTo>
                  <a:pt x="41994" y="75601"/>
                </a:lnTo>
                <a:lnTo>
                  <a:pt x="41994" y="75359"/>
                </a:lnTo>
                <a:lnTo>
                  <a:pt x="41934" y="75178"/>
                </a:lnTo>
                <a:lnTo>
                  <a:pt x="41813" y="74937"/>
                </a:lnTo>
                <a:lnTo>
                  <a:pt x="41692" y="74756"/>
                </a:lnTo>
                <a:lnTo>
                  <a:pt x="41511" y="74635"/>
                </a:lnTo>
                <a:lnTo>
                  <a:pt x="41270" y="74515"/>
                </a:lnTo>
                <a:lnTo>
                  <a:pt x="41089" y="7445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396172" y="1378560"/>
            <a:ext cx="1424722" cy="1424722"/>
          </a:xfrm>
          <a:custGeom>
            <a:rect b="b" l="l" r="r" t="t"/>
            <a:pathLst>
              <a:path extrusionOk="0" h="73610" w="7361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4C2"/>
              </a:solidFill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2694350" y="694075"/>
            <a:ext cx="3755100" cy="3755100"/>
          </a:xfrm>
          <a:prstGeom prst="ellipse">
            <a:avLst/>
          </a:prstGeom>
          <a:solidFill>
            <a:srgbClr val="0E00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 txBox="1"/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2"/>
          <p:cNvSpPr/>
          <p:nvPr/>
        </p:nvSpPr>
        <p:spPr>
          <a:xfrm>
            <a:off x="2378899" y="2701499"/>
            <a:ext cx="462000" cy="462000"/>
          </a:xfrm>
          <a:prstGeom prst="ellipse">
            <a:avLst/>
          </a:pr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320850" y="3525150"/>
            <a:ext cx="462000" cy="399600"/>
          </a:xfrm>
          <a:prstGeom prst="triangle">
            <a:avLst>
              <a:gd fmla="val 50000" name="adj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2025975" y="1258251"/>
            <a:ext cx="584400" cy="5058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rgbClr val="FF99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7439350" y="1196950"/>
            <a:ext cx="425700" cy="368400"/>
          </a:xfrm>
          <a:prstGeom prst="triangle">
            <a:avLst>
              <a:gd fmla="val 50000" name="adj"/>
            </a:avLst>
          </a:pr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587275" y="808800"/>
            <a:ext cx="731400" cy="731400"/>
          </a:xfrm>
          <a:prstGeom prst="donut">
            <a:avLst>
              <a:gd fmla="val 10551" name="adj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3218800" y="3924750"/>
            <a:ext cx="632700" cy="632700"/>
          </a:xfrm>
          <a:prstGeom prst="ellipse">
            <a:avLst/>
          </a:prstGeom>
          <a:noFill/>
          <a:ln cap="flat" cmpd="sng" w="9525">
            <a:solidFill>
              <a:srgbClr val="6D9EE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6056000" y="3149475"/>
            <a:ext cx="1383355" cy="1058469"/>
          </a:xfrm>
          <a:custGeom>
            <a:rect b="b" l="l" r="r" t="t"/>
            <a:pathLst>
              <a:path extrusionOk="0" h="67818" w="88634">
                <a:moveTo>
                  <a:pt x="0" y="0"/>
                </a:moveTo>
                <a:lnTo>
                  <a:pt x="4284" y="6637"/>
                </a:lnTo>
                <a:lnTo>
                  <a:pt x="4284" y="0"/>
                </a:lnTo>
                <a:close/>
                <a:moveTo>
                  <a:pt x="84289" y="0"/>
                </a:moveTo>
                <a:lnTo>
                  <a:pt x="84289" y="6637"/>
                </a:lnTo>
                <a:lnTo>
                  <a:pt x="88633" y="0"/>
                </a:lnTo>
                <a:close/>
                <a:moveTo>
                  <a:pt x="7844" y="0"/>
                </a:moveTo>
                <a:lnTo>
                  <a:pt x="7844" y="12007"/>
                </a:lnTo>
                <a:lnTo>
                  <a:pt x="12791" y="19609"/>
                </a:lnTo>
                <a:lnTo>
                  <a:pt x="12791" y="0"/>
                </a:lnTo>
                <a:close/>
                <a:moveTo>
                  <a:pt x="75842" y="0"/>
                </a:moveTo>
                <a:lnTo>
                  <a:pt x="75842" y="19609"/>
                </a:lnTo>
                <a:lnTo>
                  <a:pt x="80790" y="12007"/>
                </a:lnTo>
                <a:lnTo>
                  <a:pt x="80790" y="0"/>
                </a:lnTo>
                <a:close/>
                <a:moveTo>
                  <a:pt x="16351" y="0"/>
                </a:moveTo>
                <a:lnTo>
                  <a:pt x="16351" y="25039"/>
                </a:lnTo>
                <a:lnTo>
                  <a:pt x="21299" y="32581"/>
                </a:lnTo>
                <a:lnTo>
                  <a:pt x="21299" y="0"/>
                </a:lnTo>
                <a:close/>
                <a:moveTo>
                  <a:pt x="67335" y="0"/>
                </a:moveTo>
                <a:lnTo>
                  <a:pt x="67335" y="32581"/>
                </a:lnTo>
                <a:lnTo>
                  <a:pt x="72282" y="25039"/>
                </a:lnTo>
                <a:lnTo>
                  <a:pt x="72282" y="0"/>
                </a:lnTo>
                <a:close/>
                <a:moveTo>
                  <a:pt x="24859" y="0"/>
                </a:moveTo>
                <a:lnTo>
                  <a:pt x="24859" y="38012"/>
                </a:lnTo>
                <a:lnTo>
                  <a:pt x="29806" y="45614"/>
                </a:lnTo>
                <a:lnTo>
                  <a:pt x="29806" y="0"/>
                </a:lnTo>
                <a:close/>
                <a:moveTo>
                  <a:pt x="58828" y="0"/>
                </a:moveTo>
                <a:lnTo>
                  <a:pt x="58828" y="45614"/>
                </a:lnTo>
                <a:lnTo>
                  <a:pt x="63775" y="38012"/>
                </a:lnTo>
                <a:lnTo>
                  <a:pt x="63775" y="0"/>
                </a:lnTo>
                <a:close/>
                <a:moveTo>
                  <a:pt x="33306" y="0"/>
                </a:moveTo>
                <a:lnTo>
                  <a:pt x="33306" y="51044"/>
                </a:lnTo>
                <a:lnTo>
                  <a:pt x="38313" y="58586"/>
                </a:lnTo>
                <a:lnTo>
                  <a:pt x="38313" y="0"/>
                </a:lnTo>
                <a:close/>
                <a:moveTo>
                  <a:pt x="50320" y="0"/>
                </a:moveTo>
                <a:lnTo>
                  <a:pt x="50320" y="58586"/>
                </a:lnTo>
                <a:lnTo>
                  <a:pt x="55268" y="51044"/>
                </a:lnTo>
                <a:lnTo>
                  <a:pt x="55268" y="0"/>
                </a:lnTo>
                <a:close/>
                <a:moveTo>
                  <a:pt x="41813" y="0"/>
                </a:moveTo>
                <a:lnTo>
                  <a:pt x="41813" y="64016"/>
                </a:lnTo>
                <a:lnTo>
                  <a:pt x="44287" y="67817"/>
                </a:lnTo>
                <a:lnTo>
                  <a:pt x="46760" y="64016"/>
                </a:lnTo>
                <a:lnTo>
                  <a:pt x="4676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 rot="1372">
            <a:off x="7518650" y="3105312"/>
            <a:ext cx="751500" cy="7143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half">
  <p:cSld name="BLANK_1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1"/>
          <p:cNvSpPr/>
          <p:nvPr/>
        </p:nvSpPr>
        <p:spPr>
          <a:xfrm>
            <a:off x="4578600" y="0"/>
            <a:ext cx="4565400" cy="5143500"/>
          </a:xfrm>
          <a:prstGeom prst="rect">
            <a:avLst/>
          </a:prstGeom>
          <a:solidFill>
            <a:srgbClr val="0E00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3" name="Google Shape;243;p11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244" name="Google Shape;244;p11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1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1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1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1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1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1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1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1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1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1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1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" name="Google Shape;263;p1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3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32" name="Google Shape;32;p3"/>
            <p:cNvSpPr/>
            <p:nvPr/>
          </p:nvSpPr>
          <p:spPr>
            <a:xfrm>
              <a:off x="0" y="0"/>
              <a:ext cx="9144000" cy="35280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4343698" y="3286144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 flipH="1">
              <a:off x="4456350" y="3414379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3"/>
          <p:cNvSpPr txBox="1"/>
          <p:nvPr>
            <p:ph type="ctrTitle"/>
          </p:nvPr>
        </p:nvSpPr>
        <p:spPr>
          <a:xfrm>
            <a:off x="1737625" y="1659550"/>
            <a:ext cx="566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5" name="Google Shape;55;p3"/>
          <p:cNvSpPr txBox="1"/>
          <p:nvPr>
            <p:ph idx="1" type="subTitle"/>
          </p:nvPr>
        </p:nvSpPr>
        <p:spPr>
          <a:xfrm>
            <a:off x="1737625" y="2687653"/>
            <a:ext cx="56688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9pPr>
          </a:lstStyle>
          <a:p/>
        </p:txBody>
      </p:sp>
      <p:sp>
        <p:nvSpPr>
          <p:cNvPr id="56" name="Google Shape;56;p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4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59" name="Google Shape;59;p4"/>
            <p:cNvSpPr/>
            <p:nvPr/>
          </p:nvSpPr>
          <p:spPr>
            <a:xfrm>
              <a:off x="1156225" y="1135700"/>
              <a:ext cx="6831600" cy="28722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4"/>
          <p:cNvSpPr txBox="1"/>
          <p:nvPr>
            <p:ph idx="1" type="body"/>
          </p:nvPr>
        </p:nvSpPr>
        <p:spPr>
          <a:xfrm>
            <a:off x="1724400" y="1375150"/>
            <a:ext cx="5695200" cy="23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 rtl="0" algn="ctr">
              <a:spcBef>
                <a:spcPts val="600"/>
              </a:spcBef>
              <a:spcAft>
                <a:spcPts val="0"/>
              </a:spcAft>
              <a:buSzPts val="2000"/>
              <a:buFont typeface="Nixie One"/>
              <a:buChar char="◍"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indent="-355600" lvl="1" marL="9144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indent="-355600" lvl="2" marL="13716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indent="-355600" lvl="3" marL="18288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indent="-355600" lvl="4" marL="22860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indent="-355600" lvl="5" marL="27432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indent="-355600" lvl="6" marL="32004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indent="-355600" lvl="7" marL="36576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indent="-355600" lvl="8" marL="411480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81" name="Google Shape;81;p4"/>
          <p:cNvSpPr txBox="1"/>
          <p:nvPr/>
        </p:nvSpPr>
        <p:spPr>
          <a:xfrm>
            <a:off x="4261450" y="1149165"/>
            <a:ext cx="6210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9900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sz="7200">
              <a:solidFill>
                <a:srgbClr val="FF99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82" name="Google Shape;82;p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5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85" name="Google Shape;85;p5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5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08" name="Google Shape;108;p5"/>
          <p:cNvSpPr txBox="1"/>
          <p:nvPr>
            <p:ph idx="1" type="body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◍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9pPr>
          </a:lstStyle>
          <a:p/>
        </p:txBody>
      </p:sp>
      <p:sp>
        <p:nvSpPr>
          <p:cNvPr id="109" name="Google Shape;109;p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6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12" name="Google Shape;112;p6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6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35" name="Google Shape;135;p6"/>
          <p:cNvSpPr txBox="1"/>
          <p:nvPr>
            <p:ph idx="1" type="body"/>
          </p:nvPr>
        </p:nvSpPr>
        <p:spPr>
          <a:xfrm>
            <a:off x="1248675" y="1519600"/>
            <a:ext cx="3226200" cy="30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/>
        </p:txBody>
      </p:sp>
      <p:sp>
        <p:nvSpPr>
          <p:cNvPr id="136" name="Google Shape;136;p6"/>
          <p:cNvSpPr txBox="1"/>
          <p:nvPr>
            <p:ph idx="2" type="body"/>
          </p:nvPr>
        </p:nvSpPr>
        <p:spPr>
          <a:xfrm>
            <a:off x="4669128" y="1519600"/>
            <a:ext cx="3226200" cy="30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/>
        </p:txBody>
      </p:sp>
      <p:sp>
        <p:nvSpPr>
          <p:cNvPr id="137" name="Google Shape;137;p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7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40" name="Google Shape;140;p7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7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63" name="Google Shape;163;p7"/>
          <p:cNvSpPr txBox="1"/>
          <p:nvPr>
            <p:ph idx="1" type="body"/>
          </p:nvPr>
        </p:nvSpPr>
        <p:spPr>
          <a:xfrm>
            <a:off x="801325" y="1520975"/>
            <a:ext cx="2410200" cy="30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/>
        </p:txBody>
      </p:sp>
      <p:sp>
        <p:nvSpPr>
          <p:cNvPr id="164" name="Google Shape;164;p7"/>
          <p:cNvSpPr txBox="1"/>
          <p:nvPr>
            <p:ph idx="2" type="body"/>
          </p:nvPr>
        </p:nvSpPr>
        <p:spPr>
          <a:xfrm>
            <a:off x="3334886" y="1520975"/>
            <a:ext cx="2410200" cy="30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/>
        </p:txBody>
      </p:sp>
      <p:sp>
        <p:nvSpPr>
          <p:cNvPr id="165" name="Google Shape;165;p7"/>
          <p:cNvSpPr txBox="1"/>
          <p:nvPr>
            <p:ph idx="3" type="body"/>
          </p:nvPr>
        </p:nvSpPr>
        <p:spPr>
          <a:xfrm>
            <a:off x="5868447" y="1520975"/>
            <a:ext cx="2410200" cy="30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/>
        </p:txBody>
      </p:sp>
      <p:sp>
        <p:nvSpPr>
          <p:cNvPr id="166" name="Google Shape;166;p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8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69" name="Google Shape;169;p8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" name="Google Shape;191;p8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92" name="Google Shape;192;p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9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95" name="Google Shape;195;p9"/>
            <p:cNvSpPr/>
            <p:nvPr/>
          </p:nvSpPr>
          <p:spPr>
            <a:xfrm>
              <a:off x="0" y="399570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4343698" y="37683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 flipH="1">
              <a:off x="4456350" y="3879852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" name="Google Shape;217;p9"/>
          <p:cNvSpPr txBox="1"/>
          <p:nvPr>
            <p:ph idx="1" type="body"/>
          </p:nvPr>
        </p:nvSpPr>
        <p:spPr>
          <a:xfrm>
            <a:off x="457200" y="4010402"/>
            <a:ext cx="8229600" cy="11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218" name="Google Shape;218;p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0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221" name="Google Shape;221;p10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0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0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0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0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0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0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" name="Google Shape;240;p1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432E6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9" Type="http://schemas.openxmlformats.org/officeDocument/2006/relationships/image" Target="../media/image22.png"/><Relationship Id="rId5" Type="http://schemas.openxmlformats.org/officeDocument/2006/relationships/image" Target="../media/image3.png"/><Relationship Id="rId6" Type="http://schemas.openxmlformats.org/officeDocument/2006/relationships/image" Target="../media/image11.png"/><Relationship Id="rId7" Type="http://schemas.openxmlformats.org/officeDocument/2006/relationships/image" Target="../media/image4.png"/><Relationship Id="rId8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ode.visualstudio.com/" TargetMode="External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nodejs.org/" TargetMode="External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terraform.io/" TargetMode="External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terraform.io" TargetMode="External"/><Relationship Id="rId4" Type="http://schemas.openxmlformats.org/officeDocument/2006/relationships/hyperlink" Target="https://serverless.com" TargetMode="External"/><Relationship Id="rId5" Type="http://schemas.openxmlformats.org/officeDocument/2006/relationships/image" Target="../media/image14.png"/><Relationship Id="rId6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serverless.com/" TargetMode="External"/><Relationship Id="rId4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5" Type="http://schemas.openxmlformats.org/officeDocument/2006/relationships/image" Target="../media/image1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5" Type="http://schemas.openxmlformats.org/officeDocument/2006/relationships/image" Target="../media/image18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7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7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7.png"/><Relationship Id="rId4" Type="http://schemas.openxmlformats.org/officeDocument/2006/relationships/image" Target="../media/image23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Relationship Id="rId5" Type="http://schemas.openxmlformats.org/officeDocument/2006/relationships/image" Target="../media/image12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2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2.png"/><Relationship Id="rId4" Type="http://schemas.openxmlformats.org/officeDocument/2006/relationships/image" Target="../media/image24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4.png"/><Relationship Id="rId4" Type="http://schemas.openxmlformats.org/officeDocument/2006/relationships/image" Target="../media/image28.png"/><Relationship Id="rId5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4.png"/><Relationship Id="rId4" Type="http://schemas.openxmlformats.org/officeDocument/2006/relationships/image" Target="../media/image32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2.png"/><Relationship Id="rId4" Type="http://schemas.openxmlformats.org/officeDocument/2006/relationships/image" Target="../media/image29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Relationship Id="rId5" Type="http://schemas.openxmlformats.org/officeDocument/2006/relationships/image" Target="../media/image29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Relationship Id="rId5" Type="http://schemas.openxmlformats.org/officeDocument/2006/relationships/image" Target="../media/image29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2.png"/><Relationship Id="rId4" Type="http://schemas.openxmlformats.org/officeDocument/2006/relationships/image" Target="../media/image26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2.png"/><Relationship Id="rId4" Type="http://schemas.openxmlformats.org/officeDocument/2006/relationships/image" Target="../media/image26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2.png"/><Relationship Id="rId4" Type="http://schemas.openxmlformats.org/officeDocument/2006/relationships/image" Target="../media/image26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Relationship Id="rId5" Type="http://schemas.openxmlformats.org/officeDocument/2006/relationships/image" Target="../media/image29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2.png"/><Relationship Id="rId4" Type="http://schemas.openxmlformats.org/officeDocument/2006/relationships/image" Target="../media/image29.png"/><Relationship Id="rId5" Type="http://schemas.openxmlformats.org/officeDocument/2006/relationships/image" Target="../media/image26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2.png"/><Relationship Id="rId4" Type="http://schemas.openxmlformats.org/officeDocument/2006/relationships/image" Target="../media/image25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26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4.png"/><Relationship Id="rId4" Type="http://schemas.openxmlformats.org/officeDocument/2006/relationships/image" Target="../media/image27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27.png"/><Relationship Id="rId4" Type="http://schemas.openxmlformats.org/officeDocument/2006/relationships/image" Target="../media/image12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4.png"/><Relationship Id="rId4" Type="http://schemas.openxmlformats.org/officeDocument/2006/relationships/image" Target="../media/image31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14.png"/><Relationship Id="rId4" Type="http://schemas.openxmlformats.org/officeDocument/2006/relationships/image" Target="../media/image27.png"/><Relationship Id="rId5" Type="http://schemas.openxmlformats.org/officeDocument/2006/relationships/image" Target="../media/image3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14.png"/><Relationship Id="rId4" Type="http://schemas.openxmlformats.org/officeDocument/2006/relationships/image" Target="../media/image33.pn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16.png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5.xml"/><Relationship Id="rId3" Type="http://schemas.openxmlformats.org/officeDocument/2006/relationships/image" Target="../media/image30.pn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6.xml"/><Relationship Id="rId3" Type="http://schemas.openxmlformats.org/officeDocument/2006/relationships/hyperlink" Target="https://www.linkedin.com/in/tminussi/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12.pn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34.pn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8.xml"/><Relationship Id="rId3" Type="http://schemas.openxmlformats.org/officeDocument/2006/relationships/hyperlink" Target="http://www.slidescarnival.com/" TargetMode="External"/><Relationship Id="rId4" Type="http://schemas.openxmlformats.org/officeDocument/2006/relationships/hyperlink" Target="http://unsplash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1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1"/>
          <p:cNvSpPr txBox="1"/>
          <p:nvPr>
            <p:ph idx="1" type="body"/>
          </p:nvPr>
        </p:nvSpPr>
        <p:spPr>
          <a:xfrm>
            <a:off x="1248675" y="1519600"/>
            <a:ext cx="3226200" cy="30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Serverless Framework</a:t>
            </a:r>
            <a:endParaRPr b="1"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Funções Lambda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Eventos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SNS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SQS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DynamoDB Streams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API Gateway</a:t>
            </a:r>
            <a:endParaRPr/>
          </a:p>
        </p:txBody>
      </p:sp>
      <p:sp>
        <p:nvSpPr>
          <p:cNvPr id="336" name="Google Shape;336;p21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Divisão de Responsabilidades das Ferramentas</a:t>
            </a:r>
            <a:endParaRPr/>
          </a:p>
        </p:txBody>
      </p:sp>
      <p:sp>
        <p:nvSpPr>
          <p:cNvPr id="337" name="Google Shape;337;p21"/>
          <p:cNvSpPr txBox="1"/>
          <p:nvPr>
            <p:ph idx="2" type="body"/>
          </p:nvPr>
        </p:nvSpPr>
        <p:spPr>
          <a:xfrm>
            <a:off x="4669125" y="1519600"/>
            <a:ext cx="3226200" cy="3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00FF"/>
                </a:solidFill>
              </a:rPr>
              <a:t>Terraform</a:t>
            </a:r>
            <a:endParaRPr b="1"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Infraestrutura (com exceção do API Gateway). Lembre-se: o bom senso sempre prevalece.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Filas SQS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Tópicos SNS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DynamoDB (Tabelas e Streams)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IAM Roles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SNS Subscriptions</a:t>
            </a:r>
            <a:endParaRPr/>
          </a:p>
        </p:txBody>
      </p:sp>
      <p:sp>
        <p:nvSpPr>
          <p:cNvPr id="338" name="Google Shape;338;p2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9" name="Google Shape;3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6400" y="1409325"/>
            <a:ext cx="601250" cy="60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1600" y="1409325"/>
            <a:ext cx="601250" cy="60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2"/>
          <p:cNvSpPr txBox="1"/>
          <p:nvPr>
            <p:ph idx="4294967295" type="ctrTitle"/>
          </p:nvPr>
        </p:nvSpPr>
        <p:spPr>
          <a:xfrm>
            <a:off x="2112750" y="2878750"/>
            <a:ext cx="49185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Serviços</a:t>
            </a:r>
            <a:endParaRPr sz="6000"/>
          </a:p>
        </p:txBody>
      </p:sp>
      <p:sp>
        <p:nvSpPr>
          <p:cNvPr id="346" name="Google Shape;346;p22"/>
          <p:cNvSpPr txBox="1"/>
          <p:nvPr>
            <p:ph idx="4294967295" type="subTitle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Vamos olhar de perto cada serviço que utilizaremos durante o curso</a:t>
            </a:r>
            <a:endParaRPr sz="14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grpSp>
        <p:nvGrpSpPr>
          <p:cNvPr id="347" name="Google Shape;347;p22"/>
          <p:cNvGrpSpPr/>
          <p:nvPr/>
        </p:nvGrpSpPr>
        <p:grpSpPr>
          <a:xfrm>
            <a:off x="6489637" y="148920"/>
            <a:ext cx="1133902" cy="1134217"/>
            <a:chOff x="6654650" y="3665275"/>
            <a:chExt cx="409100" cy="409125"/>
          </a:xfrm>
        </p:grpSpPr>
        <p:sp>
          <p:nvSpPr>
            <p:cNvPr id="348" name="Google Shape;348;p22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22"/>
          <p:cNvGrpSpPr/>
          <p:nvPr/>
        </p:nvGrpSpPr>
        <p:grpSpPr>
          <a:xfrm rot="1056884">
            <a:off x="160261" y="2797522"/>
            <a:ext cx="749149" cy="749220"/>
            <a:chOff x="570875" y="4322250"/>
            <a:chExt cx="443300" cy="443325"/>
          </a:xfrm>
        </p:grpSpPr>
        <p:sp>
          <p:nvSpPr>
            <p:cNvPr id="351" name="Google Shape;351;p22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" name="Google Shape;355;p2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6" name="Google Shape;3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2702" y="1283125"/>
            <a:ext cx="2398575" cy="143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2" name="Google Shape;3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4150" y="3431250"/>
            <a:ext cx="1066800" cy="108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2550" y="119075"/>
            <a:ext cx="104775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63025" y="3440775"/>
            <a:ext cx="106680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48138" y="3431250"/>
            <a:ext cx="1047750" cy="108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41346" y="100025"/>
            <a:ext cx="692404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57650" y="100025"/>
            <a:ext cx="1028700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72714" y="1503125"/>
            <a:ext cx="2398575" cy="143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4"/>
          <p:cNvSpPr txBox="1"/>
          <p:nvPr>
            <p:ph idx="4294967295" type="ctrTitle"/>
          </p:nvPr>
        </p:nvSpPr>
        <p:spPr>
          <a:xfrm>
            <a:off x="2112750" y="2878750"/>
            <a:ext cx="49185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Credenciais</a:t>
            </a:r>
            <a:endParaRPr sz="6000"/>
          </a:p>
        </p:txBody>
      </p:sp>
      <p:sp>
        <p:nvSpPr>
          <p:cNvPr id="374" name="Google Shape;374;p24"/>
          <p:cNvSpPr txBox="1"/>
          <p:nvPr>
            <p:ph idx="4294967295" type="subTitle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Vamos criar um usuário de deploy e configurar as credenciais no computador</a:t>
            </a:r>
            <a:endParaRPr sz="1400"/>
          </a:p>
        </p:txBody>
      </p:sp>
      <p:grpSp>
        <p:nvGrpSpPr>
          <p:cNvPr id="375" name="Google Shape;375;p24"/>
          <p:cNvGrpSpPr/>
          <p:nvPr/>
        </p:nvGrpSpPr>
        <p:grpSpPr>
          <a:xfrm>
            <a:off x="6489637" y="148920"/>
            <a:ext cx="1133902" cy="1134217"/>
            <a:chOff x="6654650" y="3665275"/>
            <a:chExt cx="409100" cy="409125"/>
          </a:xfrm>
        </p:grpSpPr>
        <p:sp>
          <p:nvSpPr>
            <p:cNvPr id="376" name="Google Shape;376;p24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4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24"/>
          <p:cNvGrpSpPr/>
          <p:nvPr/>
        </p:nvGrpSpPr>
        <p:grpSpPr>
          <a:xfrm rot="1056884">
            <a:off x="160261" y="2797522"/>
            <a:ext cx="749149" cy="749220"/>
            <a:chOff x="570875" y="4322250"/>
            <a:chExt cx="443300" cy="443325"/>
          </a:xfrm>
        </p:grpSpPr>
        <p:sp>
          <p:nvSpPr>
            <p:cNvPr id="379" name="Google Shape;379;p24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4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4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4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" name="Google Shape;383;p2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4" name="Google Shape;38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2702" y="1283125"/>
            <a:ext cx="2398575" cy="143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5"/>
          <p:cNvSpPr txBox="1"/>
          <p:nvPr>
            <p:ph idx="4294967295" type="ctrTitle"/>
          </p:nvPr>
        </p:nvSpPr>
        <p:spPr>
          <a:xfrm>
            <a:off x="2112750" y="2878750"/>
            <a:ext cx="556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AWS Lambda</a:t>
            </a:r>
            <a:endParaRPr sz="6000"/>
          </a:p>
        </p:txBody>
      </p:sp>
      <p:sp>
        <p:nvSpPr>
          <p:cNvPr id="390" name="Google Shape;390;p25"/>
          <p:cNvSpPr txBox="1"/>
          <p:nvPr>
            <p:ph idx="4294967295" type="subTitle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Vamos criar nossa primeira função Lambda e tentar entender o conceito FaaS (Function as a Service)</a:t>
            </a:r>
            <a:endParaRPr sz="1400"/>
          </a:p>
        </p:txBody>
      </p:sp>
      <p:sp>
        <p:nvSpPr>
          <p:cNvPr id="391" name="Google Shape;391;p2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2" name="Google Shape;39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385125"/>
            <a:ext cx="2573949" cy="257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6"/>
          <p:cNvSpPr txBox="1"/>
          <p:nvPr>
            <p:ph idx="4294967295" type="ctrTitle"/>
          </p:nvPr>
        </p:nvSpPr>
        <p:spPr>
          <a:xfrm>
            <a:off x="1788150" y="2855475"/>
            <a:ext cx="556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VS Code</a:t>
            </a:r>
            <a:endParaRPr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https://code.visualstudio.com/</a:t>
            </a:r>
            <a:endParaRPr sz="6000"/>
          </a:p>
        </p:txBody>
      </p:sp>
      <p:sp>
        <p:nvSpPr>
          <p:cNvPr id="398" name="Google Shape;398;p26"/>
          <p:cNvSpPr txBox="1"/>
          <p:nvPr>
            <p:ph idx="4294967295" type="subTitle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Instalando VS Code e o plugin para nos auxiliar com o Terraform</a:t>
            </a:r>
            <a:endParaRPr sz="1400"/>
          </a:p>
        </p:txBody>
      </p:sp>
      <p:sp>
        <p:nvSpPr>
          <p:cNvPr id="399" name="Google Shape;399;p2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0" name="Google Shape;40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1875" y="769125"/>
            <a:ext cx="2000250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7"/>
          <p:cNvSpPr txBox="1"/>
          <p:nvPr>
            <p:ph idx="4294967295" type="ctrTitle"/>
          </p:nvPr>
        </p:nvSpPr>
        <p:spPr>
          <a:xfrm>
            <a:off x="1788150" y="2855475"/>
            <a:ext cx="556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Node.js</a:t>
            </a:r>
            <a:endParaRPr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https://nodejs.org/</a:t>
            </a:r>
            <a:endParaRPr sz="6000"/>
          </a:p>
        </p:txBody>
      </p:sp>
      <p:sp>
        <p:nvSpPr>
          <p:cNvPr id="406" name="Google Shape;406;p27"/>
          <p:cNvSpPr txBox="1"/>
          <p:nvPr>
            <p:ph idx="4294967295" type="subTitle"/>
          </p:nvPr>
        </p:nvSpPr>
        <p:spPr>
          <a:xfrm>
            <a:off x="2112750" y="3849049"/>
            <a:ext cx="49185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Instalando e verificando a instalação do Node.js</a:t>
            </a:r>
            <a:endParaRPr sz="1400"/>
          </a:p>
        </p:txBody>
      </p:sp>
      <p:sp>
        <p:nvSpPr>
          <p:cNvPr id="407" name="Google Shape;407;p2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8" name="Google Shape;40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8463" y="601750"/>
            <a:ext cx="3267074" cy="2450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8"/>
          <p:cNvSpPr txBox="1"/>
          <p:nvPr>
            <p:ph idx="4294967295" type="ctrTitle"/>
          </p:nvPr>
        </p:nvSpPr>
        <p:spPr>
          <a:xfrm>
            <a:off x="464250" y="2855475"/>
            <a:ext cx="82155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Instalando terraform</a:t>
            </a:r>
            <a:endParaRPr sz="6000"/>
          </a:p>
        </p:txBody>
      </p:sp>
      <p:sp>
        <p:nvSpPr>
          <p:cNvPr id="414" name="Google Shape;414;p28"/>
          <p:cNvSpPr txBox="1"/>
          <p:nvPr>
            <p:ph idx="4294967295" type="subTitle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https://www.terraform.io/</a:t>
            </a:r>
            <a:endParaRPr sz="2400" u="sng">
              <a:solidFill>
                <a:schemeClr val="lt1"/>
              </a:solidFill>
            </a:endParaRPr>
          </a:p>
        </p:txBody>
      </p:sp>
      <p:sp>
        <p:nvSpPr>
          <p:cNvPr id="415" name="Google Shape;415;p2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6" name="Google Shape;41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5025" y="805175"/>
            <a:ext cx="2573949" cy="257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9"/>
          <p:cNvSpPr txBox="1"/>
          <p:nvPr>
            <p:ph idx="4294967295" type="ctrTitle"/>
          </p:nvPr>
        </p:nvSpPr>
        <p:spPr>
          <a:xfrm>
            <a:off x="1243800" y="2878750"/>
            <a:ext cx="6656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terraform init</a:t>
            </a:r>
            <a:endParaRPr sz="6000"/>
          </a:p>
        </p:txBody>
      </p:sp>
      <p:sp>
        <p:nvSpPr>
          <p:cNvPr id="422" name="Google Shape;422;p29"/>
          <p:cNvSpPr txBox="1"/>
          <p:nvPr>
            <p:ph idx="4294967295" type="subTitle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Download dos plugins necessários para o funcionamento do terraform</a:t>
            </a:r>
            <a:endParaRPr sz="1400"/>
          </a:p>
        </p:txBody>
      </p:sp>
      <p:sp>
        <p:nvSpPr>
          <p:cNvPr id="423" name="Google Shape;423;p2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4" name="Google Shape;42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805175"/>
            <a:ext cx="2573949" cy="257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0"/>
          <p:cNvSpPr txBox="1"/>
          <p:nvPr>
            <p:ph idx="4294967295" type="ctrTitle"/>
          </p:nvPr>
        </p:nvSpPr>
        <p:spPr>
          <a:xfrm>
            <a:off x="1243800" y="2878750"/>
            <a:ext cx="6656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terraform plan</a:t>
            </a:r>
            <a:endParaRPr sz="6000"/>
          </a:p>
        </p:txBody>
      </p:sp>
      <p:sp>
        <p:nvSpPr>
          <p:cNvPr id="430" name="Google Shape;430;p30"/>
          <p:cNvSpPr txBox="1"/>
          <p:nvPr>
            <p:ph idx="4294967295" type="subTitle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Esboçando o nosso “Hello World” em Terraform</a:t>
            </a:r>
            <a:endParaRPr sz="1400"/>
          </a:p>
        </p:txBody>
      </p:sp>
      <p:sp>
        <p:nvSpPr>
          <p:cNvPr id="431" name="Google Shape;431;p3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2" name="Google Shape;4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805175"/>
            <a:ext cx="2573949" cy="257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Serverless vs Terraform</a:t>
            </a:r>
            <a:endParaRPr/>
          </a:p>
        </p:txBody>
      </p:sp>
      <p:sp>
        <p:nvSpPr>
          <p:cNvPr id="275" name="Google Shape;275;p13"/>
          <p:cNvSpPr txBox="1"/>
          <p:nvPr>
            <p:ph idx="2" type="body"/>
          </p:nvPr>
        </p:nvSpPr>
        <p:spPr>
          <a:xfrm>
            <a:off x="4162925" y="1597100"/>
            <a:ext cx="3732300" cy="26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C20E9B"/>
                </a:solidFill>
              </a:rPr>
              <a:t>Terraform</a:t>
            </a:r>
            <a:endParaRPr b="1" sz="1200">
              <a:solidFill>
                <a:srgbClr val="C20E9B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 u="sng">
                <a:solidFill>
                  <a:srgbClr val="C20E9B"/>
                </a:solidFill>
                <a:hlinkClick r:id="rId3"/>
              </a:rPr>
              <a:t>https://terraform.io</a:t>
            </a:r>
            <a:endParaRPr b="1" sz="1200">
              <a:solidFill>
                <a:srgbClr val="C20E9B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Excelente ferramenta para criar IaC (Infrastructure as Code). Utiliza uma linguagem própria (HCL) que é de fácil assimilação. Com poucas linhas de código é possível criar muitos recursos na Cloud.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A criação de eventos Serverless e funções Lambda, porém, não são tão transparentes como no Serverless Framework.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76" name="Google Shape;276;p13"/>
          <p:cNvSpPr txBox="1"/>
          <p:nvPr>
            <p:ph idx="1" type="body"/>
          </p:nvPr>
        </p:nvSpPr>
        <p:spPr>
          <a:xfrm>
            <a:off x="1248675" y="1597100"/>
            <a:ext cx="2667600" cy="26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FF0000"/>
                </a:solidFill>
              </a:rPr>
              <a:t>Serverless Framework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 u="sng">
                <a:solidFill>
                  <a:srgbClr val="FF0000"/>
                </a:solidFill>
                <a:hlinkClick r:id="rId4"/>
              </a:rPr>
              <a:t>https://serverless.com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Fundamental para criar eventos Serverless com o mínimo de esforço. Usa .yml como arquivos de configuração . É a maneira mais rápida e menos verbosa de criar funções Lambda.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No entanto, criar infraestrutura neste Framework (filas, tabelas, VPCs, IAM Roles) fica muito complexo, pois temos que usar CloudFormation explicitamente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77" name="Google Shape;277;p1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8" name="Google Shape;27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8050" y="1597100"/>
            <a:ext cx="658225" cy="65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2325" y="1597100"/>
            <a:ext cx="658224" cy="65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1"/>
          <p:cNvSpPr txBox="1"/>
          <p:nvPr>
            <p:ph idx="4294967295" type="ctrTitle"/>
          </p:nvPr>
        </p:nvSpPr>
        <p:spPr>
          <a:xfrm>
            <a:off x="1243800" y="2878750"/>
            <a:ext cx="6656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terraform apply</a:t>
            </a:r>
            <a:endParaRPr sz="6000"/>
          </a:p>
        </p:txBody>
      </p:sp>
      <p:sp>
        <p:nvSpPr>
          <p:cNvPr id="438" name="Google Shape;438;p31"/>
          <p:cNvSpPr txBox="1"/>
          <p:nvPr>
            <p:ph idx="4294967295" type="subTitle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Criaremos o nosso “Hello World” em Terraform</a:t>
            </a:r>
            <a:endParaRPr sz="1400"/>
          </a:p>
        </p:txBody>
      </p:sp>
      <p:sp>
        <p:nvSpPr>
          <p:cNvPr id="439" name="Google Shape;439;p3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0" name="Google Shape;4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805175"/>
            <a:ext cx="2573949" cy="257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2"/>
          <p:cNvSpPr txBox="1"/>
          <p:nvPr>
            <p:ph idx="4294967295" type="ctrTitle"/>
          </p:nvPr>
        </p:nvSpPr>
        <p:spPr>
          <a:xfrm>
            <a:off x="865500" y="2890400"/>
            <a:ext cx="741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Mudanças manuais na Infraestrutura</a:t>
            </a:r>
            <a:endParaRPr sz="3600"/>
          </a:p>
        </p:txBody>
      </p:sp>
      <p:sp>
        <p:nvSpPr>
          <p:cNvPr id="446" name="Google Shape;446;p32"/>
          <p:cNvSpPr txBox="1"/>
          <p:nvPr>
            <p:ph idx="4294967295" type="subTitle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Veremos como o Terraform consegue identificar mudanças internas e manter a infraestrutura imutável</a:t>
            </a:r>
            <a:endParaRPr sz="1400"/>
          </a:p>
        </p:txBody>
      </p:sp>
      <p:sp>
        <p:nvSpPr>
          <p:cNvPr id="447" name="Google Shape;447;p3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8" name="Google Shape;44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592150"/>
            <a:ext cx="2573949" cy="257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/>
          <p:nvPr>
            <p:ph idx="4294967295" type="ctrTitle"/>
          </p:nvPr>
        </p:nvSpPr>
        <p:spPr>
          <a:xfrm>
            <a:off x="865500" y="2890400"/>
            <a:ext cx="741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terraform destroy</a:t>
            </a:r>
            <a:endParaRPr sz="6000"/>
          </a:p>
        </p:txBody>
      </p:sp>
      <p:sp>
        <p:nvSpPr>
          <p:cNvPr id="454" name="Google Shape;454;p33"/>
          <p:cNvSpPr txBox="1"/>
          <p:nvPr>
            <p:ph idx="4294967295" type="subTitle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Agora, destruiremos o nosso “Hello World”</a:t>
            </a:r>
            <a:endParaRPr sz="1400"/>
          </a:p>
        </p:txBody>
      </p:sp>
      <p:sp>
        <p:nvSpPr>
          <p:cNvPr id="455" name="Google Shape;455;p3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6" name="Google Shape;45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805175"/>
            <a:ext cx="2573949" cy="257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4"/>
          <p:cNvSpPr txBox="1"/>
          <p:nvPr>
            <p:ph idx="4294967295" type="ctrTitle"/>
          </p:nvPr>
        </p:nvSpPr>
        <p:spPr>
          <a:xfrm>
            <a:off x="2112750" y="2878750"/>
            <a:ext cx="556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Variáveis</a:t>
            </a:r>
            <a:endParaRPr sz="6000"/>
          </a:p>
        </p:txBody>
      </p:sp>
      <p:sp>
        <p:nvSpPr>
          <p:cNvPr id="462" name="Google Shape;462;p34"/>
          <p:cNvSpPr txBox="1"/>
          <p:nvPr>
            <p:ph idx="4294967295" type="subTitle"/>
          </p:nvPr>
        </p:nvSpPr>
        <p:spPr>
          <a:xfrm>
            <a:off x="2112750" y="38687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Veremos os tipos, como declarar, popular e interpolar variáveis no Terraform, além de entender porque isso é extremamente importante</a:t>
            </a:r>
            <a:endParaRPr sz="1400"/>
          </a:p>
        </p:txBody>
      </p:sp>
      <p:sp>
        <p:nvSpPr>
          <p:cNvPr id="463" name="Google Shape;463;p3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4" name="Google Shape;46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805175"/>
            <a:ext cx="2573949" cy="257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5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Estrutura Projeto Terraform</a:t>
            </a:r>
            <a:endParaRPr/>
          </a:p>
        </p:txBody>
      </p:sp>
      <p:sp>
        <p:nvSpPr>
          <p:cNvPr id="470" name="Google Shape;470;p35"/>
          <p:cNvSpPr txBox="1"/>
          <p:nvPr>
            <p:ph idx="1" type="body"/>
          </p:nvPr>
        </p:nvSpPr>
        <p:spPr>
          <a:xfrm>
            <a:off x="1750800" y="3607475"/>
            <a:ext cx="5642400" cy="10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Discutiremos a estrutura do nosso projeto Terraform e a importância de usar </a:t>
            </a:r>
            <a:r>
              <a:rPr i="1" lang="en" sz="1800"/>
              <a:t>modules</a:t>
            </a:r>
            <a:endParaRPr i="1" sz="1800"/>
          </a:p>
        </p:txBody>
      </p:sp>
      <p:pic>
        <p:nvPicPr>
          <p:cNvPr id="471" name="Google Shape;47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89150" y="1057431"/>
            <a:ext cx="2765700" cy="276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72" name="Google Shape;472;p3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6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Estrutura Projeto Terraform</a:t>
            </a:r>
            <a:endParaRPr/>
          </a:p>
        </p:txBody>
      </p:sp>
      <p:sp>
        <p:nvSpPr>
          <p:cNvPr id="478" name="Google Shape;478;p36"/>
          <p:cNvSpPr txBox="1"/>
          <p:nvPr>
            <p:ph idx="1" type="body"/>
          </p:nvPr>
        </p:nvSpPr>
        <p:spPr>
          <a:xfrm>
            <a:off x="1750800" y="3607475"/>
            <a:ext cx="5642400" cy="10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Esboçando ambiente de prod</a:t>
            </a:r>
            <a:endParaRPr i="1" sz="1800"/>
          </a:p>
        </p:txBody>
      </p:sp>
      <p:pic>
        <p:nvPicPr>
          <p:cNvPr id="479" name="Google Shape;47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89150" y="1057431"/>
            <a:ext cx="2765700" cy="276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80" name="Google Shape;480;p3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7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Estrutura Projeto Terraform</a:t>
            </a:r>
            <a:endParaRPr/>
          </a:p>
        </p:txBody>
      </p:sp>
      <p:sp>
        <p:nvSpPr>
          <p:cNvPr id="486" name="Google Shape;486;p37"/>
          <p:cNvSpPr txBox="1"/>
          <p:nvPr>
            <p:ph idx="1" type="body"/>
          </p:nvPr>
        </p:nvSpPr>
        <p:spPr>
          <a:xfrm>
            <a:off x="1750800" y="3607475"/>
            <a:ext cx="5642400" cy="10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Limpeza</a:t>
            </a:r>
            <a:endParaRPr i="1" sz="1800"/>
          </a:p>
        </p:txBody>
      </p:sp>
      <p:pic>
        <p:nvPicPr>
          <p:cNvPr id="487" name="Google Shape;487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89150" y="1057431"/>
            <a:ext cx="2765700" cy="276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88" name="Google Shape;488;p3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8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Instalando Serverless Framework</a:t>
            </a:r>
            <a:endParaRPr sz="6000"/>
          </a:p>
        </p:txBody>
      </p:sp>
      <p:sp>
        <p:nvSpPr>
          <p:cNvPr id="494" name="Google Shape;494;p38"/>
          <p:cNvSpPr txBox="1"/>
          <p:nvPr>
            <p:ph idx="4294967295" type="subTitle"/>
          </p:nvPr>
        </p:nvSpPr>
        <p:spPr>
          <a:xfrm>
            <a:off x="2112750" y="40385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https://serverless.com/</a:t>
            </a:r>
            <a:endParaRPr sz="2400"/>
          </a:p>
        </p:txBody>
      </p:sp>
      <p:sp>
        <p:nvSpPr>
          <p:cNvPr id="495" name="Google Shape;495;p3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6" name="Google Shape;49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5025" y="70950"/>
            <a:ext cx="2573950" cy="25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39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</a:t>
            </a:r>
            <a:r>
              <a:rPr lang="en" sz="6000"/>
              <a:t>ls deploy</a:t>
            </a:r>
            <a:endParaRPr sz="6000"/>
          </a:p>
        </p:txBody>
      </p:sp>
      <p:sp>
        <p:nvSpPr>
          <p:cNvPr id="502" name="Google Shape;502;p39"/>
          <p:cNvSpPr txBox="1"/>
          <p:nvPr>
            <p:ph idx="4294967295" type="subTitle"/>
          </p:nvPr>
        </p:nvSpPr>
        <p:spPr>
          <a:xfrm>
            <a:off x="2112750" y="40385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Criaremos o nosso “Hello World” no Serverless Framework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503" name="Google Shape;503;p3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4" name="Google Shape;50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70950"/>
            <a:ext cx="2573950" cy="25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0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sls remove</a:t>
            </a:r>
            <a:endParaRPr sz="6000"/>
          </a:p>
        </p:txBody>
      </p:sp>
      <p:sp>
        <p:nvSpPr>
          <p:cNvPr id="510" name="Google Shape;510;p40"/>
          <p:cNvSpPr txBox="1"/>
          <p:nvPr>
            <p:ph idx="4294967295" type="subTitle"/>
          </p:nvPr>
        </p:nvSpPr>
        <p:spPr>
          <a:xfrm>
            <a:off x="2112750" y="40385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Destruiremos</a:t>
            </a:r>
            <a:r>
              <a:rPr lang="en" sz="1400">
                <a:solidFill>
                  <a:schemeClr val="lt1"/>
                </a:solidFill>
              </a:rPr>
              <a:t> o nosso “Hello World” no Serverless Framework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511" name="Google Shape;511;p4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2" name="Google Shape;51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70950"/>
            <a:ext cx="2573950" cy="25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Serverless vs Terraform</a:t>
            </a:r>
            <a:endParaRPr/>
          </a:p>
        </p:txBody>
      </p:sp>
      <p:sp>
        <p:nvSpPr>
          <p:cNvPr id="285" name="Google Shape;285;p1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2100" y="1452600"/>
            <a:ext cx="4899810" cy="332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1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sls deploy --stage</a:t>
            </a:r>
            <a:endParaRPr sz="6000"/>
          </a:p>
        </p:txBody>
      </p:sp>
      <p:sp>
        <p:nvSpPr>
          <p:cNvPr id="518" name="Google Shape;518;p41"/>
          <p:cNvSpPr txBox="1"/>
          <p:nvPr>
            <p:ph idx="4294967295" type="subTitle"/>
          </p:nvPr>
        </p:nvSpPr>
        <p:spPr>
          <a:xfrm>
            <a:off x="2112750" y="40385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Como realizar o deploy em diferentes ambientes</a:t>
            </a:r>
            <a:endParaRPr sz="2400"/>
          </a:p>
        </p:txBody>
      </p:sp>
      <p:sp>
        <p:nvSpPr>
          <p:cNvPr id="519" name="Google Shape;519;p4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0" name="Google Shape;52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70950"/>
            <a:ext cx="2573950" cy="25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2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Limpeza</a:t>
            </a:r>
            <a:endParaRPr sz="6000"/>
          </a:p>
        </p:txBody>
      </p:sp>
      <p:sp>
        <p:nvSpPr>
          <p:cNvPr id="526" name="Google Shape;526;p4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7" name="Google Shape;52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70950"/>
            <a:ext cx="2573950" cy="25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3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Combinando terraform + sls</a:t>
            </a:r>
            <a:endParaRPr sz="6000"/>
          </a:p>
        </p:txBody>
      </p:sp>
      <p:sp>
        <p:nvSpPr>
          <p:cNvPr id="533" name="Google Shape;533;p43"/>
          <p:cNvSpPr txBox="1"/>
          <p:nvPr>
            <p:ph idx="4294967295" type="subTitle"/>
          </p:nvPr>
        </p:nvSpPr>
        <p:spPr>
          <a:xfrm>
            <a:off x="2112750" y="41665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Veremos como utilizar uma interface comum de exposição/acesso de dados em ambas ferramentas </a:t>
            </a:r>
            <a:endParaRPr sz="2400"/>
          </a:p>
        </p:txBody>
      </p:sp>
      <p:sp>
        <p:nvSpPr>
          <p:cNvPr id="534" name="Google Shape;534;p4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5" name="Google Shape;53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7925" y="546825"/>
            <a:ext cx="2098075" cy="209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6950" y="546825"/>
            <a:ext cx="2098075" cy="209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4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AWS Systems Manager</a:t>
            </a:r>
            <a:endParaRPr sz="6000"/>
          </a:p>
        </p:txBody>
      </p:sp>
      <p:sp>
        <p:nvSpPr>
          <p:cNvPr id="542" name="Google Shape;542;p44"/>
          <p:cNvSpPr txBox="1"/>
          <p:nvPr>
            <p:ph idx="4294967295" type="subTitle"/>
          </p:nvPr>
        </p:nvSpPr>
        <p:spPr>
          <a:xfrm>
            <a:off x="2112750" y="41665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Parameter Store</a:t>
            </a:r>
            <a:endParaRPr sz="2400"/>
          </a:p>
        </p:txBody>
      </p:sp>
      <p:sp>
        <p:nvSpPr>
          <p:cNvPr id="543" name="Google Shape;543;p4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4" name="Google Shape;54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8500" y="1525454"/>
            <a:ext cx="1353300" cy="13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5850" y="1525450"/>
            <a:ext cx="1353300" cy="13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1742" y="1525446"/>
            <a:ext cx="1340533" cy="1353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7" name="Google Shape;547;p44"/>
          <p:cNvCxnSpPr>
            <a:stCxn id="545" idx="3"/>
            <a:endCxn id="546" idx="1"/>
          </p:cNvCxnSpPr>
          <p:nvPr/>
        </p:nvCxnSpPr>
        <p:spPr>
          <a:xfrm>
            <a:off x="2319150" y="2202100"/>
            <a:ext cx="1582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8" name="Google Shape;548;p44"/>
          <p:cNvCxnSpPr>
            <a:stCxn id="544" idx="1"/>
            <a:endCxn id="546" idx="3"/>
          </p:cNvCxnSpPr>
          <p:nvPr/>
        </p:nvCxnSpPr>
        <p:spPr>
          <a:xfrm rot="10800000">
            <a:off x="5242200" y="2202104"/>
            <a:ext cx="1416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5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554" name="Google Shape;554;p45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 tabela de Usuários</a:t>
            </a:r>
            <a:endParaRPr i="1" sz="1800"/>
          </a:p>
        </p:txBody>
      </p:sp>
      <p:sp>
        <p:nvSpPr>
          <p:cNvPr id="555" name="Google Shape;555;p4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6" name="Google Shape;55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4250" y="1567850"/>
            <a:ext cx="2095500" cy="189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6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${ssm:key}</a:t>
            </a:r>
            <a:endParaRPr sz="6000"/>
          </a:p>
        </p:txBody>
      </p:sp>
      <p:sp>
        <p:nvSpPr>
          <p:cNvPr id="563" name="Google Shape;563;p46"/>
          <p:cNvSpPr txBox="1"/>
          <p:nvPr>
            <p:ph idx="4294967295" type="subTitle"/>
          </p:nvPr>
        </p:nvSpPr>
        <p:spPr>
          <a:xfrm>
            <a:off x="2112750" y="40385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Hora de acessar, no Serverless Framework, o valor exposto no SSM através do Terraform</a:t>
            </a:r>
            <a:endParaRPr sz="2400"/>
          </a:p>
        </p:txBody>
      </p:sp>
      <p:sp>
        <p:nvSpPr>
          <p:cNvPr id="564" name="Google Shape;564;p4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5" name="Google Shape;56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25" y="606250"/>
            <a:ext cx="2573950" cy="25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7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Infraestrutura Terraform: checklist</a:t>
            </a:r>
            <a:endParaRPr/>
          </a:p>
        </p:txBody>
      </p:sp>
      <p:sp>
        <p:nvSpPr>
          <p:cNvPr id="571" name="Google Shape;571;p47"/>
          <p:cNvSpPr txBox="1"/>
          <p:nvPr>
            <p:ph idx="2" type="body"/>
          </p:nvPr>
        </p:nvSpPr>
        <p:spPr>
          <a:xfrm>
            <a:off x="2222650" y="1520975"/>
            <a:ext cx="4794300" cy="20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IAM Roles (Least Privilege Principle)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Tabelas DynamoDB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DynamoDB Streams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SQS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SNS subscriptions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SQS DLQs (Dead Letter Queues)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Output ARNs no SSM</a:t>
            </a:r>
            <a:endParaRPr/>
          </a:p>
        </p:txBody>
      </p:sp>
      <p:sp>
        <p:nvSpPr>
          <p:cNvPr id="572" name="Google Shape;572;p4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3" name="Google Shape;57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7650" y="1838000"/>
            <a:ext cx="1459050" cy="145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48"/>
          <p:cNvSpPr txBox="1"/>
          <p:nvPr>
            <p:ph type="title"/>
          </p:nvPr>
        </p:nvSpPr>
        <p:spPr>
          <a:xfrm>
            <a:off x="2047950" y="0"/>
            <a:ext cx="56673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Infraestrutura Serverless Framework: checklist</a:t>
            </a:r>
            <a:endParaRPr/>
          </a:p>
        </p:txBody>
      </p:sp>
      <p:sp>
        <p:nvSpPr>
          <p:cNvPr id="579" name="Google Shape;579;p48"/>
          <p:cNvSpPr txBox="1"/>
          <p:nvPr>
            <p:ph idx="2" type="body"/>
          </p:nvPr>
        </p:nvSpPr>
        <p:spPr>
          <a:xfrm>
            <a:off x="2222650" y="1520975"/>
            <a:ext cx="4794300" cy="17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Funções Lambda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Variáveis Ambiente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API Gateway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Eventos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SQS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DynamoDB Streams</a:t>
            </a:r>
            <a:endParaRPr/>
          </a:p>
        </p:txBody>
      </p:sp>
      <p:sp>
        <p:nvSpPr>
          <p:cNvPr id="580" name="Google Shape;580;p4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1" name="Google Shape;58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7455" y="1790739"/>
            <a:ext cx="1197796" cy="11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49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587" name="Google Shape;587;p49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 tabela de Usuários</a:t>
            </a:r>
            <a:endParaRPr i="1" sz="1800"/>
          </a:p>
        </p:txBody>
      </p:sp>
      <p:sp>
        <p:nvSpPr>
          <p:cNvPr id="588" name="Google Shape;588;p4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9" name="Google Shape;58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4250" y="1567850"/>
            <a:ext cx="2095500" cy="189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50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596" name="Google Shape;596;p50"/>
          <p:cNvSpPr txBox="1"/>
          <p:nvPr>
            <p:ph idx="1" type="body"/>
          </p:nvPr>
        </p:nvSpPr>
        <p:spPr>
          <a:xfrm>
            <a:off x="1750800" y="3386250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 IAM Role (com Least Privilege Principle) para a função Register</a:t>
            </a:r>
            <a:endParaRPr sz="1800"/>
          </a:p>
          <a:p>
            <a:pPr indent="-342900" lvl="0" marL="457200" rtl="0" algn="ctr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IAM Role *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IAM Policy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IAM Policy Attachment</a:t>
            </a:r>
            <a:endParaRPr sz="1800"/>
          </a:p>
        </p:txBody>
      </p:sp>
      <p:sp>
        <p:nvSpPr>
          <p:cNvPr id="597" name="Google Shape;597;p5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8" name="Google Shape;59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800" y="1908450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>
            <p:ph idx="4294967295" type="ctrTitle"/>
          </p:nvPr>
        </p:nvSpPr>
        <p:spPr>
          <a:xfrm>
            <a:off x="1982325" y="3811075"/>
            <a:ext cx="5565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Projeto Curso</a:t>
            </a:r>
            <a:endParaRPr sz="6000"/>
          </a:p>
        </p:txBody>
      </p:sp>
      <p:sp>
        <p:nvSpPr>
          <p:cNvPr id="292" name="Google Shape;292;p1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15"/>
          <p:cNvSpPr txBox="1"/>
          <p:nvPr>
            <p:ph idx="4294967295" type="subTitle"/>
          </p:nvPr>
        </p:nvSpPr>
        <p:spPr>
          <a:xfrm>
            <a:off x="2112750" y="467170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Sistema de Agendamentos com Notificações Assíncronas</a:t>
            </a:r>
            <a:endParaRPr sz="1400"/>
          </a:p>
        </p:txBody>
      </p:sp>
      <p:pic>
        <p:nvPicPr>
          <p:cNvPr id="294" name="Google Shape;2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600" y="0"/>
            <a:ext cx="8112799" cy="411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1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605" name="Google Shape;605;p51"/>
          <p:cNvSpPr txBox="1"/>
          <p:nvPr>
            <p:ph idx="1" type="body"/>
          </p:nvPr>
        </p:nvSpPr>
        <p:spPr>
          <a:xfrm>
            <a:off x="1750800" y="3386250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 IAM Role (com Least Privilege Principle) para a função Register</a:t>
            </a:r>
            <a:endParaRPr sz="1800"/>
          </a:p>
          <a:p>
            <a:pPr indent="-342900" lvl="0" marL="457200" rtl="0" algn="ctr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IAM Role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IAM Policy *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IAM Policy Attachment</a:t>
            </a:r>
            <a:endParaRPr sz="1800"/>
          </a:p>
        </p:txBody>
      </p:sp>
      <p:sp>
        <p:nvSpPr>
          <p:cNvPr id="606" name="Google Shape;606;p5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7" name="Google Shape;60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800" y="1908450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2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614" name="Google Shape;614;p52"/>
          <p:cNvSpPr txBox="1"/>
          <p:nvPr>
            <p:ph idx="1" type="body"/>
          </p:nvPr>
        </p:nvSpPr>
        <p:spPr>
          <a:xfrm>
            <a:off x="1750800" y="3386250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 IAM Role (com Least Privilege Principle) para a função Register</a:t>
            </a:r>
            <a:endParaRPr sz="1800"/>
          </a:p>
          <a:p>
            <a:pPr indent="-342900" lvl="0" marL="457200" rtl="0" algn="ctr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IAM Role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IAM Policy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IAM Policy Attachment *</a:t>
            </a:r>
            <a:endParaRPr sz="1800"/>
          </a:p>
        </p:txBody>
      </p:sp>
      <p:sp>
        <p:nvSpPr>
          <p:cNvPr id="615" name="Google Shape;615;p5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6" name="Google Shape;61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800" y="1908450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3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623" name="Google Shape;623;p53"/>
          <p:cNvSpPr txBox="1"/>
          <p:nvPr>
            <p:ph idx="1" type="body"/>
          </p:nvPr>
        </p:nvSpPr>
        <p:spPr>
          <a:xfrm>
            <a:off x="1750800" y="3386250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Exportando IAM Role para o SSM e referenciando no Serverless Framework</a:t>
            </a:r>
            <a:endParaRPr sz="1800"/>
          </a:p>
        </p:txBody>
      </p:sp>
      <p:sp>
        <p:nvSpPr>
          <p:cNvPr id="624" name="Google Shape;624;p5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5" name="Google Shape;62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8500" y="1525454"/>
            <a:ext cx="1353300" cy="13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5850" y="1525450"/>
            <a:ext cx="1353300" cy="13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1742" y="1525446"/>
            <a:ext cx="1340533" cy="135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54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Inserindo usuário</a:t>
            </a:r>
            <a:endParaRPr/>
          </a:p>
        </p:txBody>
      </p:sp>
      <p:sp>
        <p:nvSpPr>
          <p:cNvPr id="633" name="Google Shape;633;p54"/>
          <p:cNvSpPr txBox="1"/>
          <p:nvPr>
            <p:ph idx="1" type="body"/>
          </p:nvPr>
        </p:nvSpPr>
        <p:spPr>
          <a:xfrm>
            <a:off x="572250" y="1405575"/>
            <a:ext cx="6523800" cy="26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Codificando a função Register: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             {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	"name": "string",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"email": "string",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	    "password": "string"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              }</a:t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Parsear o JSON do API Gateway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Hashear a senha antes de inserir no DynamoDB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34" name="Google Shape;634;p5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35" name="Google Shape;63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7700" y="30663"/>
            <a:ext cx="1086474" cy="108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5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641" name="Google Shape;641;p55"/>
          <p:cNvSpPr txBox="1"/>
          <p:nvPr>
            <p:ph idx="1" type="body"/>
          </p:nvPr>
        </p:nvSpPr>
        <p:spPr>
          <a:xfrm>
            <a:off x="1750800" y="3331650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Modificando a Policy para acesso ao CloudWatch Logs</a:t>
            </a:r>
            <a:endParaRPr sz="1800"/>
          </a:p>
        </p:txBody>
      </p:sp>
      <p:sp>
        <p:nvSpPr>
          <p:cNvPr id="642" name="Google Shape;642;p5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3" name="Google Shape;64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7100" y="1875725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56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650" name="Google Shape;650;p56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Vamos falar sobre a função de Login</a:t>
            </a:r>
            <a:endParaRPr i="1" sz="1800"/>
          </a:p>
        </p:txBody>
      </p:sp>
      <p:sp>
        <p:nvSpPr>
          <p:cNvPr id="651" name="Google Shape;651;p5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2" name="Google Shape;65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3550" y="1630575"/>
            <a:ext cx="1976901" cy="19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7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Passo a Passo</a:t>
            </a:r>
            <a:endParaRPr/>
          </a:p>
        </p:txBody>
      </p:sp>
      <p:sp>
        <p:nvSpPr>
          <p:cNvPr id="659" name="Google Shape;659;p57"/>
          <p:cNvSpPr txBox="1"/>
          <p:nvPr>
            <p:ph idx="1" type="body"/>
          </p:nvPr>
        </p:nvSpPr>
        <p:spPr>
          <a:xfrm>
            <a:off x="1750800" y="2116075"/>
            <a:ext cx="5642400" cy="20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ctr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Criar IAM Role para LER items do DynamoDB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Exportar a IAM Role no SSM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Buscar usuário por </a:t>
            </a:r>
            <a:r>
              <a:rPr i="1" lang="en" sz="1800"/>
              <a:t>email</a:t>
            </a:r>
            <a:endParaRPr i="1"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Comparar o hash do DynamoDB com o hash do password enviado via POST</a:t>
            </a:r>
            <a:endParaRPr sz="1800"/>
          </a:p>
        </p:txBody>
      </p:sp>
      <p:sp>
        <p:nvSpPr>
          <p:cNvPr id="660" name="Google Shape;660;p5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8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666" name="Google Shape;666;p58"/>
          <p:cNvSpPr txBox="1"/>
          <p:nvPr>
            <p:ph idx="1" type="body"/>
          </p:nvPr>
        </p:nvSpPr>
        <p:spPr>
          <a:xfrm>
            <a:off x="1750800" y="3607475"/>
            <a:ext cx="5642400" cy="10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Global Secondary Index (GSI) no atributo </a:t>
            </a:r>
            <a:r>
              <a:rPr i="1" lang="en" sz="1800"/>
              <a:t>email</a:t>
            </a:r>
            <a:endParaRPr i="1" sz="1800"/>
          </a:p>
        </p:txBody>
      </p:sp>
      <p:pic>
        <p:nvPicPr>
          <p:cNvPr id="667" name="Google Shape;667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89150" y="1057431"/>
            <a:ext cx="2765700" cy="276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8" name="Google Shape;668;p5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59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674" name="Google Shape;674;p59"/>
          <p:cNvSpPr txBox="1"/>
          <p:nvPr>
            <p:ph idx="1" type="body"/>
          </p:nvPr>
        </p:nvSpPr>
        <p:spPr>
          <a:xfrm>
            <a:off x="1695500" y="33560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DESAFIO: Crie a IAM Role para a função Login (dynamodb:Query na tabela Users)</a:t>
            </a:r>
            <a:endParaRPr sz="1800"/>
          </a:p>
          <a:p>
            <a:pPr indent="-342900" lvl="0" marL="457200" rtl="0" algn="ctr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IAM Role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IAM Policy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IAM Policy Attachment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75" name="Google Shape;675;p5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6" name="Google Shape;67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7100" y="1866550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60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683" name="Google Shape;683;p60"/>
          <p:cNvSpPr txBox="1"/>
          <p:nvPr>
            <p:ph idx="1" type="body"/>
          </p:nvPr>
        </p:nvSpPr>
        <p:spPr>
          <a:xfrm>
            <a:off x="1695500" y="33560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SOLUÇÃO</a:t>
            </a:r>
            <a:r>
              <a:rPr lang="en" sz="1800"/>
              <a:t>: Crie a IAM Role para a função Login (READ-ONLY na tabela Users)</a:t>
            </a:r>
            <a:endParaRPr sz="1800"/>
          </a:p>
          <a:p>
            <a:pPr indent="-342900" lvl="0" marL="457200" rtl="0" algn="ctr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IAM Role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IAM Policy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IAM Policy Attachment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84" name="Google Shape;684;p6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5" name="Google Shape;68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7100" y="1866550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6" name="Google Shape;686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"/>
          <p:cNvSpPr txBox="1"/>
          <p:nvPr>
            <p:ph idx="4294967295" type="ctrTitle"/>
          </p:nvPr>
        </p:nvSpPr>
        <p:spPr>
          <a:xfrm>
            <a:off x="1642300" y="2693625"/>
            <a:ext cx="5859300" cy="5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6D9EEB"/>
                </a:solidFill>
              </a:rPr>
              <a:t>Muito prazer</a:t>
            </a:r>
            <a:endParaRPr sz="6000">
              <a:solidFill>
                <a:srgbClr val="6D9EEB"/>
              </a:solidFill>
            </a:endParaRPr>
          </a:p>
        </p:txBody>
      </p:sp>
      <p:sp>
        <p:nvSpPr>
          <p:cNvPr id="300" name="Google Shape;300;p16"/>
          <p:cNvSpPr txBox="1"/>
          <p:nvPr>
            <p:ph idx="4294967295" type="subTitle"/>
          </p:nvPr>
        </p:nvSpPr>
        <p:spPr>
          <a:xfrm>
            <a:off x="1642300" y="3293329"/>
            <a:ext cx="5859300" cy="14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9900"/>
                </a:solidFill>
              </a:rPr>
              <a:t>Eu sou Thales Minussi de Sousa, Cloud Engineer</a:t>
            </a:r>
            <a:endParaRPr b="1" sz="1400">
              <a:solidFill>
                <a:srgbClr val="FF9900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e serei o instrutor deste curso.</a:t>
            </a:r>
            <a:endParaRPr sz="14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O código fonte pode ser encontrado em https://github.com/tminussi/curso-serverless-terraform</a:t>
            </a:r>
            <a:endParaRPr sz="1400"/>
          </a:p>
        </p:txBody>
      </p:sp>
      <p:pic>
        <p:nvPicPr>
          <p:cNvPr id="301" name="Google Shape;301;p16"/>
          <p:cNvPicPr preferRelativeResize="0"/>
          <p:nvPr/>
        </p:nvPicPr>
        <p:blipFill rotWithShape="1">
          <a:blip r:embed="rId3">
            <a:alphaModFix/>
          </a:blip>
          <a:srcRect b="0" l="0" r="0" t="9"/>
          <a:stretch/>
        </p:blipFill>
        <p:spPr>
          <a:xfrm>
            <a:off x="3570825" y="397050"/>
            <a:ext cx="2002500" cy="2002200"/>
          </a:xfrm>
          <a:prstGeom prst="ellipse">
            <a:avLst/>
          </a:prstGeom>
          <a:noFill/>
          <a:ln cap="flat" cmpd="sng" w="19050">
            <a:solidFill>
              <a:srgbClr val="FF9900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302" name="Google Shape;302;p1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61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692" name="Google Shape;692;p61"/>
          <p:cNvSpPr txBox="1"/>
          <p:nvPr>
            <p:ph idx="1" type="body"/>
          </p:nvPr>
        </p:nvSpPr>
        <p:spPr>
          <a:xfrm>
            <a:off x="1750800" y="3607475"/>
            <a:ext cx="5642400" cy="10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templatefile(path, args)</a:t>
            </a:r>
            <a:endParaRPr i="1" sz="1800"/>
          </a:p>
        </p:txBody>
      </p:sp>
      <p:pic>
        <p:nvPicPr>
          <p:cNvPr id="693" name="Google Shape;693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89150" y="1057431"/>
            <a:ext cx="2765700" cy="276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94" name="Google Shape;694;p6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62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700" name="Google Shape;700;p62"/>
          <p:cNvSpPr txBox="1"/>
          <p:nvPr>
            <p:ph idx="1" type="body"/>
          </p:nvPr>
        </p:nvSpPr>
        <p:spPr>
          <a:xfrm>
            <a:off x="1750800" y="3607475"/>
            <a:ext cx="5642400" cy="10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ctr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Autenticação com JWT: expondo a chave de assinatura com Terraform</a:t>
            </a:r>
            <a:endParaRPr sz="1800"/>
          </a:p>
        </p:txBody>
      </p:sp>
      <p:pic>
        <p:nvPicPr>
          <p:cNvPr id="701" name="Google Shape;701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6900" y="1188906"/>
            <a:ext cx="2765700" cy="276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02" name="Google Shape;702;p6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3" name="Google Shape;703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1100" y="1494313"/>
            <a:ext cx="2873167" cy="21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63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Passo a Passo</a:t>
            </a:r>
            <a:endParaRPr/>
          </a:p>
        </p:txBody>
      </p:sp>
      <p:sp>
        <p:nvSpPr>
          <p:cNvPr id="709" name="Google Shape;709;p63"/>
          <p:cNvSpPr txBox="1"/>
          <p:nvPr>
            <p:ph idx="1" type="body"/>
          </p:nvPr>
        </p:nvSpPr>
        <p:spPr>
          <a:xfrm>
            <a:off x="1750800" y="3366100"/>
            <a:ext cx="5642400" cy="15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 função Login</a:t>
            </a:r>
            <a:endParaRPr sz="1800"/>
          </a:p>
          <a:p>
            <a:pPr indent="-342900" lvl="0" marL="457200" rtl="0" algn="ctr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Buscar usuário por e-mail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Exportar variáveis de ambiente: EMAIL_GSI, JWT_SECRET, DYNAMODB_USERS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solidFill>
                  <a:schemeClr val="lt1"/>
                </a:solidFill>
              </a:rPr>
              <a:t>Gerar JWT baseado em uma secret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710" name="Google Shape;710;p6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1" name="Google Shape;71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Google Shape;712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3550" y="1389187"/>
            <a:ext cx="1976901" cy="19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64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Passo a Passo</a:t>
            </a:r>
            <a:endParaRPr/>
          </a:p>
        </p:txBody>
      </p:sp>
      <p:sp>
        <p:nvSpPr>
          <p:cNvPr id="718" name="Google Shape;718;p64"/>
          <p:cNvSpPr txBox="1"/>
          <p:nvPr>
            <p:ph idx="1" type="body"/>
          </p:nvPr>
        </p:nvSpPr>
        <p:spPr>
          <a:xfrm>
            <a:off x="1750800" y="3607475"/>
            <a:ext cx="5642400" cy="14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 função Authorizer</a:t>
            </a:r>
            <a:endParaRPr sz="1800"/>
          </a:p>
          <a:p>
            <a:pPr indent="-342900" lvl="0" marL="457200" rtl="0" algn="ctr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Expor JWT_SECRET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Validar o Token usando o método jwt.verify(token, secret)</a:t>
            </a:r>
            <a:endParaRPr sz="1800"/>
          </a:p>
        </p:txBody>
      </p:sp>
      <p:pic>
        <p:nvPicPr>
          <p:cNvPr id="719" name="Google Shape;71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3550" y="1630575"/>
            <a:ext cx="1976901" cy="19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65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726" name="Google Shape;726;p65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Módulo gerenciamento de agendamentos</a:t>
            </a:r>
            <a:endParaRPr sz="1800"/>
          </a:p>
        </p:txBody>
      </p:sp>
      <p:sp>
        <p:nvSpPr>
          <p:cNvPr id="727" name="Google Shape;727;p6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8" name="Google Shape;72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9653" y="2094174"/>
            <a:ext cx="1123772" cy="112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9" name="Google Shape;729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3100" y="2057137"/>
            <a:ext cx="1197801" cy="1197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0" name="Google Shape;730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9700" y="2057138"/>
            <a:ext cx="1197799" cy="119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66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736" name="Google Shape;736;p66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DESAFIO: Crie a tabela Bookings. HashKey = id</a:t>
            </a:r>
            <a:endParaRPr i="1" sz="1800"/>
          </a:p>
        </p:txBody>
      </p:sp>
      <p:sp>
        <p:nvSpPr>
          <p:cNvPr id="737" name="Google Shape;737;p6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8" name="Google Shape;73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4250" y="1567850"/>
            <a:ext cx="2095500" cy="189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7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745" name="Google Shape;745;p67"/>
          <p:cNvSpPr txBox="1"/>
          <p:nvPr>
            <p:ph idx="1" type="body"/>
          </p:nvPr>
        </p:nvSpPr>
        <p:spPr>
          <a:xfrm>
            <a:off x="1750800" y="3607475"/>
            <a:ext cx="63153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SOLUÇĀO DESAFIO</a:t>
            </a:r>
            <a:r>
              <a:rPr lang="en" sz="1800"/>
              <a:t>: Crie a tabela Bookings. HashKey = id</a:t>
            </a:r>
            <a:endParaRPr i="1" sz="1800"/>
          </a:p>
        </p:txBody>
      </p:sp>
      <p:sp>
        <p:nvSpPr>
          <p:cNvPr id="746" name="Google Shape;746;p6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47" name="Google Shape;74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4250" y="1567850"/>
            <a:ext cx="2095500" cy="189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68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754" name="Google Shape;754;p68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</a:t>
            </a:r>
            <a:r>
              <a:rPr lang="en" sz="1800"/>
              <a:t> a IAM Role para a função create-booking (PutItem na tabela Bookings)</a:t>
            </a:r>
            <a:endParaRPr i="1" sz="1800"/>
          </a:p>
        </p:txBody>
      </p:sp>
      <p:sp>
        <p:nvSpPr>
          <p:cNvPr id="755" name="Google Shape;755;p6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56" name="Google Shape;756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800" y="1908450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7" name="Google Shape;757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69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763" name="Google Shape;763;p69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 função create-booking e autenticando com Lambda Authorizer</a:t>
            </a:r>
            <a:endParaRPr i="1" sz="1800"/>
          </a:p>
        </p:txBody>
      </p:sp>
      <p:sp>
        <p:nvSpPr>
          <p:cNvPr id="764" name="Google Shape;764;p6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5" name="Google Shape;765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3550" y="1630575"/>
            <a:ext cx="1976901" cy="19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70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772" name="Google Shape;772;p70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Implementando a função create-booking</a:t>
            </a:r>
            <a:endParaRPr i="1" sz="1800"/>
          </a:p>
        </p:txBody>
      </p:sp>
      <p:sp>
        <p:nvSpPr>
          <p:cNvPr id="773" name="Google Shape;773;p7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74" name="Google Shape;774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3550" y="1630575"/>
            <a:ext cx="1976901" cy="19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"/>
          <p:cNvSpPr txBox="1"/>
          <p:nvPr>
            <p:ph type="ctrTitle"/>
          </p:nvPr>
        </p:nvSpPr>
        <p:spPr>
          <a:xfrm>
            <a:off x="1737625" y="1659550"/>
            <a:ext cx="566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6D9EEB"/>
                </a:solidFill>
              </a:rPr>
              <a:t>1</a:t>
            </a:r>
            <a:r>
              <a:rPr lang="en" sz="6000">
                <a:solidFill>
                  <a:srgbClr val="6D9EEB"/>
                </a:solidFill>
              </a:rPr>
              <a:t>.</a:t>
            </a:r>
            <a:endParaRPr sz="6000">
              <a:solidFill>
                <a:srgbClr val="6D9EEB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Serverless. Por quê?</a:t>
            </a:r>
            <a:endParaRPr/>
          </a:p>
        </p:txBody>
      </p:sp>
      <p:sp>
        <p:nvSpPr>
          <p:cNvPr id="308" name="Google Shape;308;p17"/>
          <p:cNvSpPr txBox="1"/>
          <p:nvPr>
            <p:ph idx="1" type="subTitle"/>
          </p:nvPr>
        </p:nvSpPr>
        <p:spPr>
          <a:xfrm>
            <a:off x="1737625" y="2687653"/>
            <a:ext cx="56688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Vamos entender quando (não) utilizar Serverless, modelo de custo e porque IaC (Infrastructure as Code) é importante</a:t>
            </a:r>
            <a:endParaRPr/>
          </a:p>
        </p:txBody>
      </p:sp>
      <p:sp>
        <p:nvSpPr>
          <p:cNvPr id="309" name="Google Shape;309;p1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71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781" name="Google Shape;781;p71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IAM Role para a função list-bookings</a:t>
            </a:r>
            <a:endParaRPr i="1" sz="1800"/>
          </a:p>
        </p:txBody>
      </p:sp>
      <p:sp>
        <p:nvSpPr>
          <p:cNvPr id="782" name="Google Shape;782;p7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3" name="Google Shape;783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800" y="1908450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72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790" name="Google Shape;790;p72"/>
          <p:cNvSpPr txBox="1"/>
          <p:nvPr>
            <p:ph idx="1" type="body"/>
          </p:nvPr>
        </p:nvSpPr>
        <p:spPr>
          <a:xfrm>
            <a:off x="1750800" y="3597000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usuário admin no DynamoDB</a:t>
            </a:r>
            <a:endParaRPr i="1" sz="1800"/>
          </a:p>
        </p:txBody>
      </p:sp>
      <p:sp>
        <p:nvSpPr>
          <p:cNvPr id="791" name="Google Shape;791;p7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2" name="Google Shape;79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1638" y="1801388"/>
            <a:ext cx="1540713" cy="1540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73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Passo a Passo</a:t>
            </a:r>
            <a:endParaRPr/>
          </a:p>
        </p:txBody>
      </p:sp>
      <p:sp>
        <p:nvSpPr>
          <p:cNvPr id="798" name="Google Shape;798;p73"/>
          <p:cNvSpPr txBox="1"/>
          <p:nvPr>
            <p:ph idx="1" type="body"/>
          </p:nvPr>
        </p:nvSpPr>
        <p:spPr>
          <a:xfrm>
            <a:off x="1750800" y="3366100"/>
            <a:ext cx="5642400" cy="17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</a:t>
            </a:r>
            <a:r>
              <a:rPr lang="en" sz="1800"/>
              <a:t> função list-bookings</a:t>
            </a:r>
            <a:endParaRPr sz="1800"/>
          </a:p>
          <a:p>
            <a:pPr indent="-342900" lvl="0" marL="457200" rtl="0" algn="ctr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Logar como ADMIN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Verificar, na função, se o Token é de usuário admin</a:t>
            </a:r>
            <a:endParaRPr sz="1800"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Fazer SCAN no DynamoDB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799" name="Google Shape;799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0" name="Google Shape;800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3550" y="1389187"/>
            <a:ext cx="1976901" cy="19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74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806" name="Google Shape;806;p74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Habilitando DynamoDB Streams na tabela Bookings</a:t>
            </a:r>
            <a:endParaRPr sz="1800"/>
          </a:p>
        </p:txBody>
      </p:sp>
      <p:sp>
        <p:nvSpPr>
          <p:cNvPr id="807" name="Google Shape;807;p7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8" name="Google Shape;808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0250" y="1788950"/>
            <a:ext cx="5143500" cy="173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75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Passo a Passo</a:t>
            </a:r>
            <a:endParaRPr/>
          </a:p>
        </p:txBody>
      </p:sp>
      <p:sp>
        <p:nvSpPr>
          <p:cNvPr id="815" name="Google Shape;815;p75"/>
          <p:cNvSpPr txBox="1"/>
          <p:nvPr>
            <p:ph idx="1" type="body"/>
          </p:nvPr>
        </p:nvSpPr>
        <p:spPr>
          <a:xfrm>
            <a:off x="1750800" y="3366100"/>
            <a:ext cx="5642400" cy="11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DESAFIO: Exportando a DynamoDB Stream para o SSM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Dica: Documentação</a:t>
            </a:r>
            <a:endParaRPr sz="1800"/>
          </a:p>
        </p:txBody>
      </p:sp>
      <p:pic>
        <p:nvPicPr>
          <p:cNvPr id="816" name="Google Shape;816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1730" y="1797821"/>
            <a:ext cx="1340533" cy="13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7" name="Google Shape;817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76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Passo a Passo</a:t>
            </a:r>
            <a:endParaRPr/>
          </a:p>
        </p:txBody>
      </p:sp>
      <p:sp>
        <p:nvSpPr>
          <p:cNvPr id="823" name="Google Shape;823;p76"/>
          <p:cNvSpPr txBox="1"/>
          <p:nvPr>
            <p:ph idx="1" type="body"/>
          </p:nvPr>
        </p:nvSpPr>
        <p:spPr>
          <a:xfrm>
            <a:off x="1750800" y="3366100"/>
            <a:ext cx="5642400" cy="11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SOLUÇĀO DESAFIO</a:t>
            </a:r>
            <a:r>
              <a:rPr lang="en" sz="1800"/>
              <a:t>: Exportando a DynamoDB Stream para o SSM</a:t>
            </a:r>
            <a:endParaRPr sz="1800"/>
          </a:p>
        </p:txBody>
      </p:sp>
      <p:pic>
        <p:nvPicPr>
          <p:cNvPr id="824" name="Google Shape;824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1730" y="1797821"/>
            <a:ext cx="1340533" cy="13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5" name="Google Shape;825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77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831" name="Google Shape;831;p77"/>
          <p:cNvSpPr txBox="1"/>
          <p:nvPr>
            <p:ph idx="1" type="body"/>
          </p:nvPr>
        </p:nvSpPr>
        <p:spPr>
          <a:xfrm>
            <a:off x="1750800" y="3607475"/>
            <a:ext cx="5642400" cy="11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Criando a IAM Policy para a função bookings-stream-consumer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join(delimiter, args)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32" name="Google Shape;832;p7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3" name="Google Shape;833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800" y="1908450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4" name="Google Shape;834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78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840" name="Google Shape;840;p78"/>
          <p:cNvSpPr txBox="1"/>
          <p:nvPr>
            <p:ph idx="1" type="body"/>
          </p:nvPr>
        </p:nvSpPr>
        <p:spPr>
          <a:xfrm>
            <a:off x="1750800" y="3607475"/>
            <a:ext cx="5642400" cy="11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Criando a IAM Role e Policy Attachment para a função bookings-stream-consumer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41" name="Google Shape;841;p7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42" name="Google Shape;842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800" y="1908450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" name="Google Shape;843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79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849" name="Google Shape;849;p79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 função bookings-stream-consumer</a:t>
            </a:r>
            <a:endParaRPr i="1" sz="1800"/>
          </a:p>
        </p:txBody>
      </p:sp>
      <p:sp>
        <p:nvSpPr>
          <p:cNvPr id="850" name="Google Shape;850;p7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1" name="Google Shape;851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2" name="Google Shape;852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3550" y="1630575"/>
            <a:ext cx="1976901" cy="19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80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858" name="Google Shape;858;p80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JSON Unmarshalling</a:t>
            </a:r>
            <a:endParaRPr i="1" sz="1800"/>
          </a:p>
        </p:txBody>
      </p:sp>
      <p:sp>
        <p:nvSpPr>
          <p:cNvPr id="859" name="Google Shape;859;p8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0" name="Google Shape;860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1" name="Google Shape;861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1025" y="1748587"/>
            <a:ext cx="1740875" cy="17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2" name="Google Shape;862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5382" y="1748575"/>
            <a:ext cx="2010043" cy="181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Prós Serverless</a:t>
            </a:r>
            <a:endParaRPr/>
          </a:p>
        </p:txBody>
      </p:sp>
      <p:sp>
        <p:nvSpPr>
          <p:cNvPr id="315" name="Google Shape;315;p18"/>
          <p:cNvSpPr txBox="1"/>
          <p:nvPr>
            <p:ph idx="1" type="body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◍"/>
            </a:pPr>
            <a:r>
              <a:rPr lang="en"/>
              <a:t>Paga somente pelo que usa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/>
              <a:t>Cada função pode ser criada em uma linguagem diferente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/>
              <a:t>Muitos eventos pré-configurados na Cloud ajudam a criar arquiteturas orientadas a eventos.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/>
              <a:t>Auto-escalável por natureza</a:t>
            </a:r>
            <a:endParaRPr/>
          </a:p>
        </p:txBody>
      </p:sp>
      <p:sp>
        <p:nvSpPr>
          <p:cNvPr id="316" name="Google Shape;316;p1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81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868" name="Google Shape;868;p81"/>
          <p:cNvSpPr txBox="1"/>
          <p:nvPr>
            <p:ph idx="1" type="body"/>
          </p:nvPr>
        </p:nvSpPr>
        <p:spPr>
          <a:xfrm>
            <a:off x="1750788" y="341562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Manuseando timestamps com Moment.js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69" name="Google Shape;869;p8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0" name="Google Shape;870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1" name="Google Shape;871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8662" y="2188662"/>
            <a:ext cx="2666676" cy="94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82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877" name="Google Shape;877;p82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Criando um tópico SNS</a:t>
            </a:r>
            <a:endParaRPr sz="1800"/>
          </a:p>
        </p:txBody>
      </p:sp>
      <p:sp>
        <p:nvSpPr>
          <p:cNvPr id="878" name="Google Shape;878;p8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9" name="Google Shape;879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0" name="Google Shape;880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9975" y="1381650"/>
            <a:ext cx="2104053" cy="21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83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886" name="Google Shape;886;p83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Ajustando a IAM Policy stream-bookings-consumer para enviar mensagens para o SNS</a:t>
            </a:r>
            <a:endParaRPr sz="1800"/>
          </a:p>
        </p:txBody>
      </p:sp>
      <p:sp>
        <p:nvSpPr>
          <p:cNvPr id="887" name="Google Shape;887;p8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8" name="Google Shape;888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100" y="2055575"/>
            <a:ext cx="1205725" cy="142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9" name="Google Shape;889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p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5026" y="2166500"/>
            <a:ext cx="1035675" cy="106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84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896" name="Google Shape;896;p84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Enviando uma mensagem para o SNS</a:t>
            </a:r>
            <a:endParaRPr i="1" sz="1800"/>
          </a:p>
        </p:txBody>
      </p:sp>
      <p:sp>
        <p:nvSpPr>
          <p:cNvPr id="897" name="Google Shape;897;p8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98" name="Google Shape;898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9" name="Google Shape;899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9788" y="2166488"/>
            <a:ext cx="1319662" cy="1319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0" name="Google Shape;900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5025" y="2166500"/>
            <a:ext cx="1238675" cy="126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85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906" name="Google Shape;906;p85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Criando a fila email-queue</a:t>
            </a:r>
            <a:endParaRPr sz="1800"/>
          </a:p>
        </p:txBody>
      </p:sp>
      <p:sp>
        <p:nvSpPr>
          <p:cNvPr id="907" name="Google Shape;907;p8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8" name="Google Shape;908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9" name="Google Shape;909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4563" y="1494313"/>
            <a:ext cx="2154875" cy="21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86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915" name="Google Shape;915;p86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DESAFIO: Crie a fila sms-queue</a:t>
            </a:r>
            <a:endParaRPr sz="1800"/>
          </a:p>
        </p:txBody>
      </p:sp>
      <p:sp>
        <p:nvSpPr>
          <p:cNvPr id="916" name="Google Shape;916;p8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7" name="Google Shape;917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8" name="Google Shape;918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4563" y="1452600"/>
            <a:ext cx="2154875" cy="21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87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924" name="Google Shape;924;p87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SOLUÇĀO </a:t>
            </a:r>
            <a:r>
              <a:rPr lang="en" sz="1800">
                <a:solidFill>
                  <a:schemeClr val="lt1"/>
                </a:solidFill>
              </a:rPr>
              <a:t>DESAFIO: Criando a fila sms-queue</a:t>
            </a:r>
            <a:endParaRPr sz="1800"/>
          </a:p>
        </p:txBody>
      </p:sp>
      <p:sp>
        <p:nvSpPr>
          <p:cNvPr id="925" name="Google Shape;925;p8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26" name="Google Shape;926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4563" y="1452600"/>
            <a:ext cx="2154875" cy="21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88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933" name="Google Shape;933;p88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Criando</a:t>
            </a:r>
            <a:r>
              <a:rPr lang="en" sz="1800">
                <a:solidFill>
                  <a:schemeClr val="lt1"/>
                </a:solidFill>
              </a:rPr>
              <a:t> IAM Policy para permitir o tópico SNS a publicar mensagens nas filas SQS</a:t>
            </a:r>
            <a:endParaRPr sz="1800"/>
          </a:p>
        </p:txBody>
      </p:sp>
      <p:sp>
        <p:nvSpPr>
          <p:cNvPr id="934" name="Google Shape;934;p8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5" name="Google Shape;935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100" y="2055575"/>
            <a:ext cx="1205725" cy="142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6" name="Google Shape;936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7" name="Google Shape;937;p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96876" y="2286625"/>
            <a:ext cx="1035675" cy="106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89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943" name="Google Shape;943;p89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Criando SNS -&gt; SQS subscriptions</a:t>
            </a:r>
            <a:endParaRPr sz="1800"/>
          </a:p>
        </p:txBody>
      </p:sp>
      <p:sp>
        <p:nvSpPr>
          <p:cNvPr id="944" name="Google Shape;944;p8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5" name="Google Shape;945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6" name="Google Shape;946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800" y="1381650"/>
            <a:ext cx="2104053" cy="215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7" name="Google Shape;947;p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2738" y="1381650"/>
            <a:ext cx="2154875" cy="2154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8" name="Google Shape;948;p89"/>
          <p:cNvCxnSpPr>
            <a:stCxn id="946" idx="3"/>
            <a:endCxn id="947" idx="1"/>
          </p:cNvCxnSpPr>
          <p:nvPr/>
        </p:nvCxnSpPr>
        <p:spPr>
          <a:xfrm>
            <a:off x="3854853" y="2459088"/>
            <a:ext cx="162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90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Passo a Passo</a:t>
            </a:r>
            <a:endParaRPr/>
          </a:p>
        </p:txBody>
      </p:sp>
      <p:sp>
        <p:nvSpPr>
          <p:cNvPr id="954" name="Google Shape;954;p90"/>
          <p:cNvSpPr txBox="1"/>
          <p:nvPr>
            <p:ph idx="1" type="body"/>
          </p:nvPr>
        </p:nvSpPr>
        <p:spPr>
          <a:xfrm>
            <a:off x="1750800" y="3366100"/>
            <a:ext cx="5642400" cy="11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Exportando as SQS Queues para o SSM</a:t>
            </a:r>
            <a:endParaRPr sz="1800"/>
          </a:p>
        </p:txBody>
      </p:sp>
      <p:pic>
        <p:nvPicPr>
          <p:cNvPr id="955" name="Google Shape;955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1730" y="1797821"/>
            <a:ext cx="1340533" cy="13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9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Contras</a:t>
            </a:r>
            <a:r>
              <a:rPr lang="en"/>
              <a:t> Serverless</a:t>
            </a:r>
            <a:endParaRPr/>
          </a:p>
        </p:txBody>
      </p:sp>
      <p:sp>
        <p:nvSpPr>
          <p:cNvPr id="322" name="Google Shape;322;p19"/>
          <p:cNvSpPr txBox="1"/>
          <p:nvPr>
            <p:ph idx="1" type="body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◍"/>
            </a:pPr>
            <a:r>
              <a:rPr lang="en"/>
              <a:t>Tempo de execução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/>
              <a:t>Vendor Lock-In (embora eu não concorde, acho importante mencionar)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/>
              <a:t>Difícil de debugar.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/>
              <a:t>É necessário configuração extra para controlar (parcialmente) o ambiente de execução (Lambda layers)</a:t>
            </a:r>
            <a:endParaRPr/>
          </a:p>
        </p:txBody>
      </p:sp>
      <p:sp>
        <p:nvSpPr>
          <p:cNvPr id="323" name="Google Shape;323;p1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91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962" name="Google Shape;962;p91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Criando a IAM Role para a função email-notification</a:t>
            </a:r>
            <a:endParaRPr i="1"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63" name="Google Shape;963;p9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4" name="Google Shape;964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800" y="1908450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5" name="Google Shape;965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92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971" name="Google Shape;971;p92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Configurando credenciais de e-mail</a:t>
            </a:r>
            <a:endParaRPr sz="1800"/>
          </a:p>
        </p:txBody>
      </p:sp>
      <p:sp>
        <p:nvSpPr>
          <p:cNvPr id="972" name="Google Shape;972;p9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3" name="Google Shape;973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4" name="Google Shape;974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4563" y="1494313"/>
            <a:ext cx="2154875" cy="21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93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980" name="Google Shape;980;p93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 função email-notification</a:t>
            </a:r>
            <a:endParaRPr i="1" sz="1800"/>
          </a:p>
        </p:txBody>
      </p:sp>
      <p:sp>
        <p:nvSpPr>
          <p:cNvPr id="981" name="Google Shape;981;p9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82" name="Google Shape;982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3" name="Google Shape;983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3550" y="1630575"/>
            <a:ext cx="1976901" cy="19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94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989" name="Google Shape;989;p94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Enviando E-mails!</a:t>
            </a:r>
            <a:endParaRPr i="1" sz="1800"/>
          </a:p>
        </p:txBody>
      </p:sp>
      <p:sp>
        <p:nvSpPr>
          <p:cNvPr id="990" name="Google Shape;990;p9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1" name="Google Shape;991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2" name="Google Shape;992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3550" y="1630575"/>
            <a:ext cx="1976901" cy="19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95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Testando a SQS Email DLQ</a:t>
            </a:r>
            <a:endParaRPr i="1" sz="1800"/>
          </a:p>
        </p:txBody>
      </p:sp>
      <p:sp>
        <p:nvSpPr>
          <p:cNvPr id="998" name="Google Shape;998;p9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9" name="Google Shape;999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411" y="1790275"/>
            <a:ext cx="1817191" cy="1817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96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1005" name="Google Shape;1005;p96"/>
          <p:cNvSpPr txBox="1"/>
          <p:nvPr>
            <p:ph idx="1" type="body"/>
          </p:nvPr>
        </p:nvSpPr>
        <p:spPr>
          <a:xfrm>
            <a:off x="1750800" y="3607475"/>
            <a:ext cx="56424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Criando a IAM Role para a função sms-notification</a:t>
            </a:r>
            <a:endParaRPr i="1"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06" name="Google Shape;1006;p9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7" name="Google Shape;1007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800" y="1908450"/>
            <a:ext cx="1329800" cy="15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8" name="Google Shape;1008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97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1014" name="Google Shape;1014;p97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Expondo API Keys do MessageBird</a:t>
            </a:r>
            <a:endParaRPr i="1" sz="1800"/>
          </a:p>
        </p:txBody>
      </p:sp>
      <p:sp>
        <p:nvSpPr>
          <p:cNvPr id="1015" name="Google Shape;1015;p9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6" name="Google Shape;1016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7" name="Google Shape;1017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3550" y="1743370"/>
            <a:ext cx="1976900" cy="1656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98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1023" name="Google Shape;1023;p98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Enviando SMS com o MessageBird</a:t>
            </a:r>
            <a:endParaRPr i="1" sz="1800"/>
          </a:p>
        </p:txBody>
      </p:sp>
      <p:sp>
        <p:nvSpPr>
          <p:cNvPr id="1024" name="Google Shape;1024;p9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5" name="Google Shape;1025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3550" y="1743370"/>
            <a:ext cx="1976900" cy="1656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Google Shape;1026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350" y="123075"/>
            <a:ext cx="901650" cy="90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99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1032" name="Google Shape;1032;p99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Criando a função de envio de SMS</a:t>
            </a:r>
            <a:endParaRPr i="1" sz="1800"/>
          </a:p>
        </p:txBody>
      </p:sp>
      <p:sp>
        <p:nvSpPr>
          <p:cNvPr id="1033" name="Google Shape;1033;p9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4" name="Google Shape;1034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5" name="Google Shape;1035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3550" y="1583300"/>
            <a:ext cx="1976901" cy="19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00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1041" name="Google Shape;1041;p100"/>
          <p:cNvSpPr txBox="1"/>
          <p:nvPr>
            <p:ph idx="1" type="body"/>
          </p:nvPr>
        </p:nvSpPr>
        <p:spPr>
          <a:xfrm>
            <a:off x="1750800" y="36074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Testando o envio de</a:t>
            </a:r>
            <a:r>
              <a:rPr lang="en" sz="1800"/>
              <a:t> SMS com o MessageBird</a:t>
            </a:r>
            <a:endParaRPr i="1" sz="1800"/>
          </a:p>
        </p:txBody>
      </p:sp>
      <p:sp>
        <p:nvSpPr>
          <p:cNvPr id="1042" name="Google Shape;1042;p10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3" name="Google Shape;1043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4" name="Google Shape;1044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6350" y="1743370"/>
            <a:ext cx="1976900" cy="1656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5" name="Google Shape;1045;p1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20750" y="1583300"/>
            <a:ext cx="1976901" cy="19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0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329" name="Google Shape;329;p20"/>
          <p:cNvSpPr txBox="1"/>
          <p:nvPr>
            <p:ph idx="1" type="body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◍"/>
            </a:pPr>
            <a:r>
              <a:rPr lang="en"/>
              <a:t>Possibilita a execução transparente em diferentes ambientes (dev, test, prod)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/>
              <a:t>Quando a Infraestrutura é automatizada, as chances de algo dar errado porque alguém esqueceu de rodar um script são reduzidas </a:t>
            </a:r>
            <a:r>
              <a:rPr lang="en"/>
              <a:t>significativamente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"/>
              <a:t>Fácil replicar a infraestrutura inclusive em diferentes contas Cloud</a:t>
            </a:r>
            <a:endParaRPr/>
          </a:p>
        </p:txBody>
      </p:sp>
      <p:sp>
        <p:nvSpPr>
          <p:cNvPr id="330" name="Google Shape;330;p2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101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Code</a:t>
            </a:r>
            <a:endParaRPr/>
          </a:p>
        </p:txBody>
      </p:sp>
      <p:sp>
        <p:nvSpPr>
          <p:cNvPr id="1051" name="Google Shape;1051;p101"/>
          <p:cNvSpPr txBox="1"/>
          <p:nvPr>
            <p:ph idx="1" type="body"/>
          </p:nvPr>
        </p:nvSpPr>
        <p:spPr>
          <a:xfrm>
            <a:off x="1750800" y="4398775"/>
            <a:ext cx="56424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Mensagem recebida!</a:t>
            </a:r>
            <a:endParaRPr i="1" sz="1800"/>
          </a:p>
        </p:txBody>
      </p:sp>
      <p:sp>
        <p:nvSpPr>
          <p:cNvPr id="1052" name="Google Shape;1052;p10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3" name="Google Shape;1053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430" y="-24986"/>
            <a:ext cx="1197796" cy="11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4" name="Google Shape;1054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0425" y="1413038"/>
            <a:ext cx="1743150" cy="3100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102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Tunando memória RAM</a:t>
            </a:r>
            <a:endParaRPr sz="6000"/>
          </a:p>
        </p:txBody>
      </p:sp>
      <p:sp>
        <p:nvSpPr>
          <p:cNvPr id="1060" name="Google Shape;1060;p102"/>
          <p:cNvSpPr txBox="1"/>
          <p:nvPr>
            <p:ph idx="4294967295" type="subTitle"/>
          </p:nvPr>
        </p:nvSpPr>
        <p:spPr>
          <a:xfrm>
            <a:off x="2112750" y="41665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Entenda como definir a quantidade de memória por ambiente </a:t>
            </a:r>
            <a:endParaRPr sz="2400"/>
          </a:p>
        </p:txBody>
      </p:sp>
      <p:sp>
        <p:nvSpPr>
          <p:cNvPr id="1061" name="Google Shape;1061;p10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62" name="Google Shape;1062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2962" y="578250"/>
            <a:ext cx="2098075" cy="209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103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Criando ambiente prod</a:t>
            </a:r>
            <a:endParaRPr sz="6000"/>
          </a:p>
        </p:txBody>
      </p:sp>
      <p:sp>
        <p:nvSpPr>
          <p:cNvPr id="1068" name="Google Shape;1068;p103"/>
          <p:cNvSpPr txBox="1"/>
          <p:nvPr>
            <p:ph idx="4294967295" type="subTitle"/>
          </p:nvPr>
        </p:nvSpPr>
        <p:spPr>
          <a:xfrm>
            <a:off x="2112750" y="4166555"/>
            <a:ext cx="4918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Entenda como criar um novo ambiente completamente isolado do ambiente de dev</a:t>
            </a:r>
            <a:endParaRPr sz="2400"/>
          </a:p>
        </p:txBody>
      </p:sp>
      <p:sp>
        <p:nvSpPr>
          <p:cNvPr id="1069" name="Google Shape;1069;p10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0" name="Google Shape;1070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7925" y="546825"/>
            <a:ext cx="2098075" cy="209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1" name="Google Shape;1071;p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6950" y="546825"/>
            <a:ext cx="2098075" cy="209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104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Testando Ambiente Prod</a:t>
            </a:r>
            <a:endParaRPr sz="4800"/>
          </a:p>
        </p:txBody>
      </p:sp>
      <p:sp>
        <p:nvSpPr>
          <p:cNvPr id="1077" name="Google Shape;1077;p10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8" name="Google Shape;1078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7925" y="546825"/>
            <a:ext cx="2098075" cy="209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9" name="Google Shape;1079;p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6950" y="546825"/>
            <a:ext cx="2098075" cy="209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105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Destruindo tudo!</a:t>
            </a:r>
            <a:endParaRPr sz="3600"/>
          </a:p>
        </p:txBody>
      </p:sp>
      <p:sp>
        <p:nvSpPr>
          <p:cNvPr id="1085" name="Google Shape;1085;p10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6" name="Google Shape;1086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7925" y="546825"/>
            <a:ext cx="2098075" cy="209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7" name="Google Shape;1087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6950" y="546825"/>
            <a:ext cx="2098075" cy="209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06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Encriptando secrets.*</a:t>
            </a:r>
            <a:endParaRPr sz="3600"/>
          </a:p>
        </p:txBody>
      </p:sp>
      <p:sp>
        <p:nvSpPr>
          <p:cNvPr id="1093" name="Google Shape;1093;p10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94" name="Google Shape;1094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4513" y="304800"/>
            <a:ext cx="2714987" cy="257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107"/>
          <p:cNvSpPr txBox="1"/>
          <p:nvPr>
            <p:ph idx="4294967295" type="ctrTitle"/>
          </p:nvPr>
        </p:nvSpPr>
        <p:spPr>
          <a:xfrm>
            <a:off x="0" y="2878750"/>
            <a:ext cx="914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Fim :)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Dúvidas, Críticas ou Sugestões? 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Avalie o curso!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https://www.linkedin.com/in/tminussi/</a:t>
            </a:r>
            <a:endParaRPr sz="2400"/>
          </a:p>
        </p:txBody>
      </p:sp>
      <p:pic>
        <p:nvPicPr>
          <p:cNvPr id="1100" name="Google Shape;1100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7925" y="546825"/>
            <a:ext cx="2098075" cy="209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1" name="Google Shape;1101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6950" y="546825"/>
            <a:ext cx="2098075" cy="209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10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7" name="Google Shape;1107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109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1113" name="Google Shape;1113;p109"/>
          <p:cNvSpPr txBox="1"/>
          <p:nvPr>
            <p:ph idx="1" type="body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◍"/>
            </a:pPr>
            <a:r>
              <a:rPr lang="en" sz="2400"/>
              <a:t>Presentation template by </a:t>
            </a:r>
            <a:r>
              <a:rPr lang="en" sz="2400" u="sng">
                <a:solidFill>
                  <a:srgbClr val="6D9EEB"/>
                </a:solidFill>
                <a:hlinkClick r:id="rId3"/>
              </a:rPr>
              <a:t>SlidesCarnival</a:t>
            </a:r>
            <a:endParaRPr sz="2400">
              <a:solidFill>
                <a:srgbClr val="6D9EEB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◍"/>
            </a:pPr>
            <a:r>
              <a:rPr lang="en" sz="2400"/>
              <a:t>Photographs by</a:t>
            </a:r>
            <a:r>
              <a:rPr lang="en" sz="2400">
                <a:solidFill>
                  <a:srgbClr val="6D9EEB"/>
                </a:solidFill>
              </a:rPr>
              <a:t> </a:t>
            </a:r>
            <a:r>
              <a:rPr lang="en" sz="2400" u="sng">
                <a:solidFill>
                  <a:srgbClr val="6D9EEB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1114" name="Google Shape;1114;p10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ecat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